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0" r:id="rId2"/>
  </p:sldMasterIdLst>
  <p:notesMasterIdLst>
    <p:notesMasterId r:id="rId29"/>
  </p:notesMasterIdLst>
  <p:sldIdLst>
    <p:sldId id="284" r:id="rId3"/>
    <p:sldId id="285" r:id="rId4"/>
    <p:sldId id="286" r:id="rId5"/>
    <p:sldId id="287" r:id="rId6"/>
    <p:sldId id="268" r:id="rId7"/>
    <p:sldId id="259" r:id="rId8"/>
    <p:sldId id="260" r:id="rId9"/>
    <p:sldId id="266" r:id="rId10"/>
    <p:sldId id="267" r:id="rId11"/>
    <p:sldId id="269" r:id="rId12"/>
    <p:sldId id="277" r:id="rId13"/>
    <p:sldId id="270" r:id="rId14"/>
    <p:sldId id="271" r:id="rId15"/>
    <p:sldId id="272" r:id="rId16"/>
    <p:sldId id="273" r:id="rId17"/>
    <p:sldId id="274" r:id="rId18"/>
    <p:sldId id="275" r:id="rId19"/>
    <p:sldId id="276" r:id="rId20"/>
    <p:sldId id="278" r:id="rId21"/>
    <p:sldId id="289" r:id="rId22"/>
    <p:sldId id="279" r:id="rId23"/>
    <p:sldId id="280" r:id="rId24"/>
    <p:sldId id="281" r:id="rId25"/>
    <p:sldId id="282" r:id="rId26"/>
    <p:sldId id="288" r:id="rId27"/>
    <p:sldId id="283" r:id="rId2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C0BD"/>
    <a:srgbClr val="5EEAD4"/>
    <a:srgbClr val="55D5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33" d="100"/>
          <a:sy n="33" d="100"/>
        </p:scale>
        <p:origin x="237" y="116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632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63015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6075483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704446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709844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40567962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24682798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10333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6368411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39413039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20034122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3298147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74345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8695478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24457748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914330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20482715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8153479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27245076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3219092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62463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80411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8680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68247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276167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503352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6772438"/>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5787489"/>
      </p:ext>
    </p:extLst>
  </p:cSld>
  <p:clrMap bg1="lt1" tx1="dk1" bg2="lt2" tx2="dk2" accent1="accent1" accent2="accent2" accent3="accent3" accent4="accent4" accent5="accent5" accent6="accent6" hlink="hlink" folHlink="folHlink"/>
  <p:sldLayoutIdLst>
    <p:sldLayoutId id="2147483651"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3.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jpe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4.jpeg"/><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p:spPr>
      </p:sp>
      <p:sp>
        <p:nvSpPr>
          <p:cNvPr id="3" name="Shape 1"/>
          <p:cNvSpPr/>
          <p:nvPr/>
        </p:nvSpPr>
        <p:spPr>
          <a:xfrm>
            <a:off x="0" y="0"/>
            <a:ext cx="14630400" cy="8229600"/>
          </a:xfrm>
          <a:prstGeom prst="rect">
            <a:avLst/>
          </a:prstGeom>
          <a:solidFill>
            <a:srgbClr val="FFFFFF"/>
          </a:solidFill>
        </p:spPr>
      </p:sp>
      <p:pic>
        <p:nvPicPr>
          <p:cNvPr id="12" name="Picture 11" descr="svgviewer-png-output"/>
          <p:cNvPicPr>
            <a:picLocks noChangeAspect="1"/>
          </p:cNvPicPr>
          <p:nvPr/>
        </p:nvPicPr>
        <p:blipFill>
          <a:blip r:embed="rId3">
            <a:alphaModFix amt="20000"/>
          </a:blip>
          <a:stretch>
            <a:fillRect/>
          </a:stretch>
        </p:blipFill>
        <p:spPr>
          <a:xfrm>
            <a:off x="-9025890" y="685800"/>
            <a:ext cx="7593965" cy="6903720"/>
          </a:xfrm>
          <a:prstGeom prst="rect">
            <a:avLst/>
          </a:prstGeom>
        </p:spPr>
      </p:pic>
      <p:pic>
        <p:nvPicPr>
          <p:cNvPr id="15" name="Picture 14" descr="mascot-girl"/>
          <p:cNvPicPr>
            <a:picLocks noChangeAspect="1"/>
          </p:cNvPicPr>
          <p:nvPr/>
        </p:nvPicPr>
        <p:blipFill>
          <a:blip r:embed="rId4">
            <a:alphaModFix amt="80000"/>
          </a:blip>
          <a:stretch>
            <a:fillRect/>
          </a:stretch>
        </p:blipFill>
        <p:spPr>
          <a:xfrm>
            <a:off x="3551555" y="9163050"/>
            <a:ext cx="2041525" cy="2729230"/>
          </a:xfrm>
          <a:prstGeom prst="rect">
            <a:avLst/>
          </a:prstGeom>
        </p:spPr>
      </p:pic>
      <p:sp>
        <p:nvSpPr>
          <p:cNvPr id="5" name="Text 2"/>
          <p:cNvSpPr/>
          <p:nvPr/>
        </p:nvSpPr>
        <p:spPr>
          <a:xfrm>
            <a:off x="833120" y="-3254375"/>
            <a:ext cx="7478395" cy="1916430"/>
          </a:xfrm>
          <a:prstGeom prst="rect">
            <a:avLst/>
          </a:prstGeom>
          <a:noFill/>
        </p:spPr>
        <p:txBody>
          <a:bodyPr wrap="square" rtlCol="0" anchor="t"/>
          <a:lstStyle/>
          <a:p>
            <a:pPr marL="0" marR="0" lvl="0" indent="0" algn="ctr" defTabSz="914400" rtl="0" eaLnBrk="1" fontAlgn="ctr" latinLnBrk="0" hangingPunct="1">
              <a:lnSpc>
                <a:spcPts val="7545"/>
              </a:lnSpc>
              <a:spcBef>
                <a:spcPts val="0"/>
              </a:spcBef>
              <a:spcAft>
                <a:spcPts val="0"/>
              </a:spcAft>
              <a:buClrTx/>
              <a:buSzTx/>
              <a:buFontTx/>
              <a:buNone/>
              <a:tabLst/>
              <a:defRPr/>
            </a:pPr>
            <a:r>
              <a:rPr kumimoji="0" lang="en-US" sz="7200" b="1" i="0" u="none" strike="noStrike" kern="1200" cap="none" spc="0" normalizeH="0" baseline="0" noProof="0" dirty="0">
                <a:ln w="38100">
                  <a:noFill/>
                </a:ln>
                <a:solidFill>
                  <a:srgbClr val="55D5D2"/>
                </a:solidFill>
                <a:effectLst/>
                <a:uLnTx/>
                <a:uFillTx/>
                <a:latin typeface="Comfortaa" charset="0"/>
                <a:ea typeface="Unbounded" pitchFamily="34" charset="-122"/>
                <a:cs typeface="Comfortaa" charset="0"/>
              </a:rPr>
              <a:t>Kính Mắt Anna</a:t>
            </a:r>
          </a:p>
        </p:txBody>
      </p:sp>
      <p:sp>
        <p:nvSpPr>
          <p:cNvPr id="6" name="Text 3"/>
          <p:cNvSpPr/>
          <p:nvPr/>
        </p:nvSpPr>
        <p:spPr>
          <a:xfrm>
            <a:off x="833755" y="9825990"/>
            <a:ext cx="7477760" cy="2546350"/>
          </a:xfrm>
          <a:prstGeom prst="rect">
            <a:avLst/>
          </a:prstGeom>
          <a:solidFill>
            <a:schemeClr val="bg1">
              <a:alpha val="75000"/>
            </a:schemeClr>
          </a:solidFill>
        </p:spPr>
        <p:txBody>
          <a:bodyPr wrap="square"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5D5D2"/>
                </a:solidFill>
                <a:effectLst/>
                <a:uLnTx/>
                <a:uFillTx/>
                <a:latin typeface="Open Sans" panose="020B0606030504020204" pitchFamily="34" charset="0"/>
                <a:ea typeface="Open Sans" panose="020B0606030504020204" pitchFamily="34" charset="-122"/>
                <a:cs typeface="Open Sans" panose="020B0606030504020204" pitchFamily="34" charset="-120"/>
              </a:rPr>
              <a:t>Kính mắt Anna</a:t>
            </a:r>
            <a:r>
              <a:rPr kumimoji="0" lang="en-US" sz="2400" b="0" i="0" u="none" strike="noStrike" kern="1200" cap="none" spc="0" normalizeH="0" baseline="0" noProof="0" dirty="0">
                <a:ln>
                  <a:noFill/>
                </a:ln>
                <a:solidFill>
                  <a:srgbClr val="333F70"/>
                </a:solidFill>
                <a:effectLst/>
                <a:uLnTx/>
                <a:uFillTx/>
                <a:latin typeface="Open Sans" panose="020B0606030504020204" pitchFamily="34" charset="0"/>
                <a:ea typeface="Open Sans" panose="020B0606030504020204" pitchFamily="34" charset="-122"/>
                <a:cs typeface="Open Sans" panose="020B0606030504020204" pitchFamily="34" charset="-120"/>
              </a:rPr>
              <a:t> chắc không còn quá xa lạ với giới trẻ nữa. Đây là kênh thông tin mua sắm và giải trí dành cho giới trẻ, là “món ăn tinh thần” hằng ngày không thể thiếu của mỗi người trẻ.</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33F70"/>
              </a:solidFill>
              <a:effectLst/>
              <a:uLnTx/>
              <a:uFillTx/>
              <a:latin typeface="Open Sans" panose="020B0606030504020204" pitchFamily="34" charset="0"/>
              <a:ea typeface="Open Sans" panose="020B0606030504020204" pitchFamily="34" charset="-122"/>
              <a:cs typeface="Open Sans" panose="020B0606030504020204" pitchFamily="34" charset="-120"/>
            </a:endParaRPr>
          </a:p>
        </p:txBody>
      </p:sp>
      <p:pic>
        <p:nvPicPr>
          <p:cNvPr id="13" name="Picture 12" descr="content1"/>
          <p:cNvPicPr>
            <a:picLocks noChangeAspect="1"/>
          </p:cNvPicPr>
          <p:nvPr/>
        </p:nvPicPr>
        <p:blipFill>
          <a:blip r:embed="rId5"/>
          <a:srcRect t="6122" b="6135"/>
          <a:stretch>
            <a:fillRect/>
          </a:stretch>
        </p:blipFill>
        <p:spPr>
          <a:xfrm>
            <a:off x="15742285" y="-2540"/>
            <a:ext cx="5975350" cy="8236585"/>
          </a:xfrm>
          <a:prstGeom prst="rect">
            <a:avLst/>
          </a:prstGeom>
        </p:spPr>
      </p:pic>
    </p:spTree>
    <p:extLst>
      <p:ext uri="{BB962C8B-B14F-4D97-AF65-F5344CB8AC3E}">
        <p14:creationId xmlns:p14="http://schemas.microsoft.com/office/powerpoint/2010/main" val="3105575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638628"/>
            <a:ext cx="14630400" cy="8229600"/>
          </a:xfrm>
          <a:prstGeom prst="rect">
            <a:avLst/>
          </a:prstGeom>
          <a:solidFill>
            <a:srgbClr val="FFFFFF"/>
          </a:solidFill>
          <a:ln/>
        </p:spPr>
      </p:sp>
      <p:sp>
        <p:nvSpPr>
          <p:cNvPr id="4" name="Text 2"/>
          <p:cNvSpPr/>
          <p:nvPr/>
        </p:nvSpPr>
        <p:spPr>
          <a:xfrm>
            <a:off x="2037993" y="847963"/>
            <a:ext cx="9943862" cy="694373"/>
          </a:xfrm>
          <a:prstGeom prst="rect">
            <a:avLst/>
          </a:prstGeom>
          <a:noFill/>
          <a:ln/>
        </p:spPr>
        <p:txBody>
          <a:bodyPr wrap="none" rtlCol="0" anchor="t"/>
          <a:lstStyle/>
          <a:p>
            <a:pPr marL="0" indent="0" algn="ctr">
              <a:lnSpc>
                <a:spcPts val="5468"/>
              </a:lnSpc>
              <a:buNone/>
            </a:pPr>
            <a:r>
              <a:rPr lang="en-US" sz="4374" b="1">
                <a:solidFill>
                  <a:srgbClr val="55D5D2"/>
                </a:solidFill>
                <a:latin typeface="Montserrat Black" pitchFamily="2" charset="0"/>
                <a:ea typeface="Unbounded" pitchFamily="34" charset="-122"/>
                <a:cs typeface="Unbounded" pitchFamily="34" charset="-120"/>
              </a:rPr>
              <a:t>Home page</a:t>
            </a:r>
            <a:endParaRPr lang="en-US" sz="4374" dirty="0">
              <a:solidFill>
                <a:srgbClr val="55D5D2"/>
              </a:solidFill>
              <a:latin typeface="Montserrat Black" pitchFamily="2" charset="0"/>
            </a:endParaRPr>
          </a:p>
        </p:txBody>
      </p:sp>
      <p:pic>
        <p:nvPicPr>
          <p:cNvPr id="11" name="Picture 10">
            <a:extLst>
              <a:ext uri="{FF2B5EF4-FFF2-40B4-BE49-F238E27FC236}">
                <a16:creationId xmlns:a16="http://schemas.microsoft.com/office/drawing/2014/main" id="{DB5C9910-A07F-ADFA-7E08-15FB32594E30}"/>
              </a:ext>
            </a:extLst>
          </p:cNvPr>
          <p:cNvPicPr>
            <a:picLocks noChangeAspect="1"/>
          </p:cNvPicPr>
          <p:nvPr/>
        </p:nvPicPr>
        <p:blipFill>
          <a:blip r:embed="rId3"/>
          <a:stretch>
            <a:fillRect/>
          </a:stretch>
        </p:blipFill>
        <p:spPr>
          <a:xfrm>
            <a:off x="2037993" y="1641026"/>
            <a:ext cx="11001828" cy="5861948"/>
          </a:xfrm>
          <a:prstGeom prst="rect">
            <a:avLst/>
          </a:prstGeom>
        </p:spPr>
      </p:pic>
      <p:sp>
        <p:nvSpPr>
          <p:cNvPr id="12" name="Shape 1">
            <a:extLst>
              <a:ext uri="{FF2B5EF4-FFF2-40B4-BE49-F238E27FC236}">
                <a16:creationId xmlns:a16="http://schemas.microsoft.com/office/drawing/2014/main" id="{E7AB63B3-7452-4272-31B3-E901C532CCBF}"/>
              </a:ext>
            </a:extLst>
          </p:cNvPr>
          <p:cNvSpPr/>
          <p:nvPr/>
        </p:nvSpPr>
        <p:spPr>
          <a:xfrm>
            <a:off x="4429270" y="-6739430"/>
            <a:ext cx="4867130" cy="2737760"/>
          </a:xfrm>
          <a:prstGeom prst="rect">
            <a:avLst/>
          </a:prstGeom>
          <a:ln>
            <a:solidFill>
              <a:srgbClr val="55D5D2"/>
            </a:solidFill>
          </a:ln>
        </p:spPr>
        <p:style>
          <a:lnRef idx="2">
            <a:schemeClr val="accent1"/>
          </a:lnRef>
          <a:fillRef idx="1">
            <a:schemeClr val="lt1"/>
          </a:fillRef>
          <a:effectRef idx="0">
            <a:schemeClr val="accent1"/>
          </a:effectRef>
          <a:fontRef idx="minor">
            <a:schemeClr val="dk1"/>
          </a:fontRef>
        </p:style>
      </p:sp>
      <p:sp>
        <p:nvSpPr>
          <p:cNvPr id="13" name="Shape 0">
            <a:extLst>
              <a:ext uri="{FF2B5EF4-FFF2-40B4-BE49-F238E27FC236}">
                <a16:creationId xmlns:a16="http://schemas.microsoft.com/office/drawing/2014/main" id="{66AF6296-FB67-7CDC-3FDB-AC1DFEDF0BAE}"/>
              </a:ext>
            </a:extLst>
          </p:cNvPr>
          <p:cNvSpPr/>
          <p:nvPr/>
        </p:nvSpPr>
        <p:spPr>
          <a:xfrm>
            <a:off x="875696" y="8718268"/>
            <a:ext cx="13546666" cy="7620000"/>
          </a:xfrm>
          <a:prstGeom prst="rect">
            <a:avLst/>
          </a:prstGeom>
          <a:solidFill>
            <a:srgbClr val="D6F5EE"/>
          </a:solidFill>
          <a:ln/>
        </p:spPr>
      </p:sp>
      <p:sp>
        <p:nvSpPr>
          <p:cNvPr id="14" name="Text 2">
            <a:extLst>
              <a:ext uri="{FF2B5EF4-FFF2-40B4-BE49-F238E27FC236}">
                <a16:creationId xmlns:a16="http://schemas.microsoft.com/office/drawing/2014/main" id="{06491699-EC55-7C64-0679-425CDF10197B}"/>
              </a:ext>
            </a:extLst>
          </p:cNvPr>
          <p:cNvSpPr/>
          <p:nvPr/>
        </p:nvSpPr>
        <p:spPr>
          <a:xfrm>
            <a:off x="2812088" y="11010403"/>
            <a:ext cx="9943862" cy="694373"/>
          </a:xfrm>
          <a:prstGeom prst="rect">
            <a:avLst/>
          </a:prstGeom>
          <a:noFill/>
          <a:ln/>
        </p:spPr>
        <p:txBody>
          <a:bodyPr wrap="none" rtlCol="0" anchor="t"/>
          <a:lstStyle/>
          <a:p>
            <a:pPr marL="0" indent="0" algn="ctr">
              <a:lnSpc>
                <a:spcPts val="5468"/>
              </a:lnSpc>
              <a:buNone/>
            </a:pPr>
            <a:r>
              <a:rPr lang="en-US" sz="4374" b="1">
                <a:solidFill>
                  <a:srgbClr val="55D5D2"/>
                </a:solidFill>
                <a:latin typeface="Montserrat Black" pitchFamily="2" charset="0"/>
                <a:ea typeface="Unbounded" pitchFamily="34" charset="-122"/>
                <a:cs typeface="Unbounded" pitchFamily="34" charset="-120"/>
              </a:rPr>
              <a:t>Product page</a:t>
            </a:r>
            <a:endParaRPr lang="en-US" sz="4374" dirty="0">
              <a:solidFill>
                <a:srgbClr val="55D5D2"/>
              </a:solidFill>
              <a:latin typeface="Montserrat Black" pitchFamily="2" charset="0"/>
            </a:endParaRPr>
          </a:p>
        </p:txBody>
      </p:sp>
      <p:pic>
        <p:nvPicPr>
          <p:cNvPr id="15" name="Picture 14">
            <a:extLst>
              <a:ext uri="{FF2B5EF4-FFF2-40B4-BE49-F238E27FC236}">
                <a16:creationId xmlns:a16="http://schemas.microsoft.com/office/drawing/2014/main" id="{1B11B19B-6FD2-002B-F771-E857E6455A29}"/>
              </a:ext>
            </a:extLst>
          </p:cNvPr>
          <p:cNvPicPr>
            <a:picLocks noChangeAspect="1"/>
          </p:cNvPicPr>
          <p:nvPr/>
        </p:nvPicPr>
        <p:blipFill>
          <a:blip r:embed="rId4"/>
          <a:stretch>
            <a:fillRect/>
          </a:stretch>
        </p:blipFill>
        <p:spPr>
          <a:xfrm>
            <a:off x="5914571" y="15326242"/>
            <a:ext cx="6763658" cy="2318312"/>
          </a:xfrm>
          <a:prstGeom prst="rect">
            <a:avLst/>
          </a:prstGeom>
        </p:spPr>
      </p:pic>
      <p:pic>
        <p:nvPicPr>
          <p:cNvPr id="16" name="Picture 15">
            <a:extLst>
              <a:ext uri="{FF2B5EF4-FFF2-40B4-BE49-F238E27FC236}">
                <a16:creationId xmlns:a16="http://schemas.microsoft.com/office/drawing/2014/main" id="{ACDF0F23-2784-E0B0-8A3C-DCF67693B1C1}"/>
              </a:ext>
            </a:extLst>
          </p:cNvPr>
          <p:cNvPicPr>
            <a:picLocks noChangeAspect="1"/>
          </p:cNvPicPr>
          <p:nvPr/>
        </p:nvPicPr>
        <p:blipFill>
          <a:blip r:embed="rId5"/>
          <a:stretch>
            <a:fillRect/>
          </a:stretch>
        </p:blipFill>
        <p:spPr>
          <a:xfrm>
            <a:off x="-12527470" y="1384212"/>
            <a:ext cx="7774471" cy="3011866"/>
          </a:xfrm>
          <a:prstGeom prst="rect">
            <a:avLst/>
          </a:prstGeom>
        </p:spPr>
      </p:pic>
      <p:pic>
        <p:nvPicPr>
          <p:cNvPr id="17" name="Picture 16">
            <a:extLst>
              <a:ext uri="{FF2B5EF4-FFF2-40B4-BE49-F238E27FC236}">
                <a16:creationId xmlns:a16="http://schemas.microsoft.com/office/drawing/2014/main" id="{FDE8CA44-5A87-AB6E-CB77-DA029017779C}"/>
              </a:ext>
            </a:extLst>
          </p:cNvPr>
          <p:cNvPicPr>
            <a:picLocks noChangeAspect="1"/>
          </p:cNvPicPr>
          <p:nvPr/>
        </p:nvPicPr>
        <p:blipFill>
          <a:blip r:embed="rId6"/>
          <a:stretch>
            <a:fillRect/>
          </a:stretch>
        </p:blipFill>
        <p:spPr>
          <a:xfrm>
            <a:off x="21831297" y="992111"/>
            <a:ext cx="3611644" cy="3796068"/>
          </a:xfrm>
          <a:prstGeom prst="rect">
            <a:avLst/>
          </a:prstGeom>
        </p:spPr>
      </p:pic>
    </p:spTree>
    <p:extLst>
      <p:ext uri="{BB962C8B-B14F-4D97-AF65-F5344CB8AC3E}">
        <p14:creationId xmlns:p14="http://schemas.microsoft.com/office/powerpoint/2010/main" val="35063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
          <p:cNvSpPr/>
          <p:nvPr/>
        </p:nvSpPr>
        <p:spPr>
          <a:xfrm>
            <a:off x="0" y="0"/>
            <a:ext cx="14630400" cy="8229600"/>
          </a:xfrm>
          <a:prstGeom prst="rect">
            <a:avLst/>
          </a:prstGeom>
          <a:ln>
            <a:solidFill>
              <a:srgbClr val="55D5D2"/>
            </a:solidFill>
          </a:ln>
        </p:spPr>
        <p:style>
          <a:lnRef idx="2">
            <a:schemeClr val="accent1"/>
          </a:lnRef>
          <a:fillRef idx="1">
            <a:schemeClr val="lt1"/>
          </a:fillRef>
          <a:effectRef idx="0">
            <a:schemeClr val="accent1"/>
          </a:effectRef>
          <a:fontRef idx="minor">
            <a:schemeClr val="dk1"/>
          </a:fontRef>
        </p:style>
      </p:sp>
      <p:sp>
        <p:nvSpPr>
          <p:cNvPr id="2" name="Shape 0"/>
          <p:cNvSpPr/>
          <p:nvPr/>
        </p:nvSpPr>
        <p:spPr>
          <a:xfrm>
            <a:off x="541867" y="304800"/>
            <a:ext cx="13546666" cy="7620000"/>
          </a:xfrm>
          <a:prstGeom prst="rect">
            <a:avLst/>
          </a:prstGeom>
          <a:solidFill>
            <a:srgbClr val="D6F5EE"/>
          </a:solidFill>
          <a:ln/>
        </p:spPr>
      </p:sp>
      <p:sp>
        <p:nvSpPr>
          <p:cNvPr id="4" name="Text 2"/>
          <p:cNvSpPr/>
          <p:nvPr/>
        </p:nvSpPr>
        <p:spPr>
          <a:xfrm>
            <a:off x="2270221" y="971335"/>
            <a:ext cx="9943862" cy="694373"/>
          </a:xfrm>
          <a:prstGeom prst="rect">
            <a:avLst/>
          </a:prstGeom>
          <a:noFill/>
          <a:ln/>
        </p:spPr>
        <p:txBody>
          <a:bodyPr wrap="none" rtlCol="0" anchor="t"/>
          <a:lstStyle/>
          <a:p>
            <a:pPr marL="0" indent="0" algn="ctr">
              <a:lnSpc>
                <a:spcPts val="5468"/>
              </a:lnSpc>
              <a:buNone/>
            </a:pPr>
            <a:r>
              <a:rPr lang="en-US" sz="4374" b="1">
                <a:solidFill>
                  <a:srgbClr val="55D5D2"/>
                </a:solidFill>
                <a:latin typeface="Montserrat Black" pitchFamily="2" charset="0"/>
                <a:ea typeface="Unbounded" pitchFamily="34" charset="-122"/>
                <a:cs typeface="Unbounded" pitchFamily="34" charset="-120"/>
              </a:rPr>
              <a:t>Droplist menu</a:t>
            </a:r>
            <a:endParaRPr lang="en-US" sz="4374" dirty="0">
              <a:solidFill>
                <a:srgbClr val="55D5D2"/>
              </a:solidFill>
              <a:latin typeface="Montserrat Black" pitchFamily="2" charset="0"/>
            </a:endParaRPr>
          </a:p>
        </p:txBody>
      </p:sp>
      <p:pic>
        <p:nvPicPr>
          <p:cNvPr id="6" name="Picture 5">
            <a:extLst>
              <a:ext uri="{FF2B5EF4-FFF2-40B4-BE49-F238E27FC236}">
                <a16:creationId xmlns:a16="http://schemas.microsoft.com/office/drawing/2014/main" id="{6EE81203-8229-FE64-558C-04B8D80D39C7}"/>
              </a:ext>
            </a:extLst>
          </p:cNvPr>
          <p:cNvPicPr>
            <a:picLocks noChangeAspect="1"/>
          </p:cNvPicPr>
          <p:nvPr/>
        </p:nvPicPr>
        <p:blipFill>
          <a:blip r:embed="rId3"/>
          <a:stretch>
            <a:fillRect/>
          </a:stretch>
        </p:blipFill>
        <p:spPr>
          <a:xfrm>
            <a:off x="2939139" y="5287174"/>
            <a:ext cx="6763658" cy="2318312"/>
          </a:xfrm>
          <a:prstGeom prst="rect">
            <a:avLst/>
          </a:prstGeom>
        </p:spPr>
      </p:pic>
      <p:pic>
        <p:nvPicPr>
          <p:cNvPr id="9" name="Picture 8">
            <a:extLst>
              <a:ext uri="{FF2B5EF4-FFF2-40B4-BE49-F238E27FC236}">
                <a16:creationId xmlns:a16="http://schemas.microsoft.com/office/drawing/2014/main" id="{356E56B7-3BD7-6F4B-357D-C995907EEF2D}"/>
              </a:ext>
            </a:extLst>
          </p:cNvPr>
          <p:cNvPicPr>
            <a:picLocks noChangeAspect="1"/>
          </p:cNvPicPr>
          <p:nvPr/>
        </p:nvPicPr>
        <p:blipFill>
          <a:blip r:embed="rId4"/>
          <a:stretch>
            <a:fillRect/>
          </a:stretch>
        </p:blipFill>
        <p:spPr>
          <a:xfrm>
            <a:off x="1370563" y="1955994"/>
            <a:ext cx="7774471" cy="3011866"/>
          </a:xfrm>
          <a:prstGeom prst="rect">
            <a:avLst/>
          </a:prstGeom>
        </p:spPr>
      </p:pic>
      <p:pic>
        <p:nvPicPr>
          <p:cNvPr id="11" name="Picture 10">
            <a:extLst>
              <a:ext uri="{FF2B5EF4-FFF2-40B4-BE49-F238E27FC236}">
                <a16:creationId xmlns:a16="http://schemas.microsoft.com/office/drawing/2014/main" id="{8B04FB32-BCBE-17F3-B3A6-64913D5DD708}"/>
              </a:ext>
            </a:extLst>
          </p:cNvPr>
          <p:cNvPicPr>
            <a:picLocks noChangeAspect="1"/>
          </p:cNvPicPr>
          <p:nvPr/>
        </p:nvPicPr>
        <p:blipFill>
          <a:blip r:embed="rId5"/>
          <a:stretch>
            <a:fillRect/>
          </a:stretch>
        </p:blipFill>
        <p:spPr>
          <a:xfrm>
            <a:off x="9973730" y="2135191"/>
            <a:ext cx="3611644" cy="3796068"/>
          </a:xfrm>
          <a:prstGeom prst="rect">
            <a:avLst/>
          </a:prstGeom>
        </p:spPr>
      </p:pic>
      <p:sp>
        <p:nvSpPr>
          <p:cNvPr id="12" name="Shape 0">
            <a:extLst>
              <a:ext uri="{FF2B5EF4-FFF2-40B4-BE49-F238E27FC236}">
                <a16:creationId xmlns:a16="http://schemas.microsoft.com/office/drawing/2014/main" id="{51F146DF-4668-B816-4148-ACB78B232732}"/>
              </a:ext>
            </a:extLst>
          </p:cNvPr>
          <p:cNvSpPr/>
          <p:nvPr/>
        </p:nvSpPr>
        <p:spPr>
          <a:xfrm>
            <a:off x="0" y="8896135"/>
            <a:ext cx="14630400" cy="8229600"/>
          </a:xfrm>
          <a:prstGeom prst="rect">
            <a:avLst/>
          </a:prstGeom>
          <a:solidFill>
            <a:srgbClr val="D6F5EE"/>
          </a:solidFill>
          <a:ln/>
        </p:spPr>
      </p:sp>
      <p:sp>
        <p:nvSpPr>
          <p:cNvPr id="13" name="Shape 1">
            <a:extLst>
              <a:ext uri="{FF2B5EF4-FFF2-40B4-BE49-F238E27FC236}">
                <a16:creationId xmlns:a16="http://schemas.microsoft.com/office/drawing/2014/main" id="{579869F9-3A12-2D05-B5D2-6AC04BC33D5B}"/>
              </a:ext>
            </a:extLst>
          </p:cNvPr>
          <p:cNvSpPr/>
          <p:nvPr/>
        </p:nvSpPr>
        <p:spPr>
          <a:xfrm>
            <a:off x="1" y="9523878"/>
            <a:ext cx="14630399" cy="7865408"/>
          </a:xfrm>
          <a:prstGeom prst="rect">
            <a:avLst/>
          </a:prstGeom>
          <a:solidFill>
            <a:srgbClr val="FFFFFF"/>
          </a:solidFill>
          <a:ln/>
        </p:spPr>
      </p:sp>
      <p:sp>
        <p:nvSpPr>
          <p:cNvPr id="14" name="Text 2">
            <a:extLst>
              <a:ext uri="{FF2B5EF4-FFF2-40B4-BE49-F238E27FC236}">
                <a16:creationId xmlns:a16="http://schemas.microsoft.com/office/drawing/2014/main" id="{2F635F69-746F-2C5B-DB33-A3039DC697B0}"/>
              </a:ext>
            </a:extLst>
          </p:cNvPr>
          <p:cNvSpPr/>
          <p:nvPr/>
        </p:nvSpPr>
        <p:spPr>
          <a:xfrm>
            <a:off x="2037993" y="9744098"/>
            <a:ext cx="9943862" cy="694373"/>
          </a:xfrm>
          <a:prstGeom prst="rect">
            <a:avLst/>
          </a:prstGeom>
          <a:noFill/>
          <a:ln/>
        </p:spPr>
        <p:txBody>
          <a:bodyPr wrap="none" rtlCol="0" anchor="t"/>
          <a:lstStyle/>
          <a:p>
            <a:pPr marL="0" indent="0" algn="ctr">
              <a:lnSpc>
                <a:spcPts val="5468"/>
              </a:lnSpc>
              <a:buNone/>
            </a:pPr>
            <a:r>
              <a:rPr lang="en-US" sz="4374" b="1">
                <a:solidFill>
                  <a:srgbClr val="55D5D2"/>
                </a:solidFill>
                <a:latin typeface="Montserrat Black" pitchFamily="2" charset="0"/>
                <a:ea typeface="Unbounded" pitchFamily="34" charset="-122"/>
                <a:cs typeface="Unbounded" pitchFamily="34" charset="-120"/>
              </a:rPr>
              <a:t>Home page</a:t>
            </a:r>
            <a:endParaRPr lang="en-US" sz="4374" dirty="0">
              <a:solidFill>
                <a:srgbClr val="55D5D2"/>
              </a:solidFill>
              <a:latin typeface="Montserrat Black" pitchFamily="2" charset="0"/>
            </a:endParaRPr>
          </a:p>
        </p:txBody>
      </p:sp>
      <p:pic>
        <p:nvPicPr>
          <p:cNvPr id="15" name="Picture 14">
            <a:extLst>
              <a:ext uri="{FF2B5EF4-FFF2-40B4-BE49-F238E27FC236}">
                <a16:creationId xmlns:a16="http://schemas.microsoft.com/office/drawing/2014/main" id="{FAE733F0-EE28-E52A-A690-B5DEAFDE4C20}"/>
              </a:ext>
            </a:extLst>
          </p:cNvPr>
          <p:cNvPicPr>
            <a:picLocks noChangeAspect="1"/>
          </p:cNvPicPr>
          <p:nvPr/>
        </p:nvPicPr>
        <p:blipFill rotWithShape="1">
          <a:blip r:embed="rId6"/>
          <a:srcRect b="7558"/>
          <a:stretch/>
        </p:blipFill>
        <p:spPr>
          <a:xfrm>
            <a:off x="17605825" y="680723"/>
            <a:ext cx="11829142" cy="5765607"/>
          </a:xfrm>
          <a:prstGeom prst="rect">
            <a:avLst/>
          </a:prstGeom>
        </p:spPr>
      </p:pic>
    </p:spTree>
    <p:extLst>
      <p:ext uri="{BB962C8B-B14F-4D97-AF65-F5344CB8AC3E}">
        <p14:creationId xmlns:p14="http://schemas.microsoft.com/office/powerpoint/2010/main" val="895684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1" y="627743"/>
            <a:ext cx="14630399" cy="7865408"/>
          </a:xfrm>
          <a:prstGeom prst="rect">
            <a:avLst/>
          </a:prstGeom>
          <a:solidFill>
            <a:srgbClr val="FFFFFF"/>
          </a:solidFill>
          <a:ln/>
        </p:spPr>
      </p:sp>
      <p:sp>
        <p:nvSpPr>
          <p:cNvPr id="4" name="Text 2"/>
          <p:cNvSpPr/>
          <p:nvPr/>
        </p:nvSpPr>
        <p:spPr>
          <a:xfrm>
            <a:off x="2037993" y="847963"/>
            <a:ext cx="9943862" cy="694373"/>
          </a:xfrm>
          <a:prstGeom prst="rect">
            <a:avLst/>
          </a:prstGeom>
          <a:noFill/>
          <a:ln/>
        </p:spPr>
        <p:txBody>
          <a:bodyPr wrap="none" rtlCol="0" anchor="t"/>
          <a:lstStyle/>
          <a:p>
            <a:pPr marL="0" indent="0" algn="ctr">
              <a:lnSpc>
                <a:spcPts val="5468"/>
              </a:lnSpc>
              <a:buNone/>
            </a:pPr>
            <a:r>
              <a:rPr lang="en-US" sz="4374" b="1">
                <a:solidFill>
                  <a:srgbClr val="55D5D2"/>
                </a:solidFill>
                <a:latin typeface="Montserrat Black" pitchFamily="2" charset="0"/>
                <a:ea typeface="Unbounded" pitchFamily="34" charset="-122"/>
                <a:cs typeface="Unbounded" pitchFamily="34" charset="-120"/>
              </a:rPr>
              <a:t>Home page</a:t>
            </a:r>
            <a:endParaRPr lang="en-US" sz="4374" dirty="0">
              <a:solidFill>
                <a:srgbClr val="55D5D2"/>
              </a:solidFill>
              <a:latin typeface="Montserrat Black" pitchFamily="2" charset="0"/>
            </a:endParaRPr>
          </a:p>
        </p:txBody>
      </p:sp>
      <p:pic>
        <p:nvPicPr>
          <p:cNvPr id="8" name="Picture 7">
            <a:extLst>
              <a:ext uri="{FF2B5EF4-FFF2-40B4-BE49-F238E27FC236}">
                <a16:creationId xmlns:a16="http://schemas.microsoft.com/office/drawing/2014/main" id="{224AE819-20B8-8639-47E7-68B87C3BCABF}"/>
              </a:ext>
            </a:extLst>
          </p:cNvPr>
          <p:cNvPicPr>
            <a:picLocks noChangeAspect="1"/>
          </p:cNvPicPr>
          <p:nvPr/>
        </p:nvPicPr>
        <p:blipFill rotWithShape="1">
          <a:blip r:embed="rId3"/>
          <a:srcRect b="7558"/>
          <a:stretch/>
        </p:blipFill>
        <p:spPr>
          <a:xfrm>
            <a:off x="1646896" y="1836250"/>
            <a:ext cx="11829142" cy="5765607"/>
          </a:xfrm>
          <a:prstGeom prst="rect">
            <a:avLst/>
          </a:prstGeom>
        </p:spPr>
      </p:pic>
      <p:pic>
        <p:nvPicPr>
          <p:cNvPr id="5" name="Picture 4">
            <a:extLst>
              <a:ext uri="{FF2B5EF4-FFF2-40B4-BE49-F238E27FC236}">
                <a16:creationId xmlns:a16="http://schemas.microsoft.com/office/drawing/2014/main" id="{ED446770-A1C3-1B8C-04C8-750575864376}"/>
              </a:ext>
            </a:extLst>
          </p:cNvPr>
          <p:cNvPicPr>
            <a:picLocks noChangeAspect="1"/>
          </p:cNvPicPr>
          <p:nvPr/>
        </p:nvPicPr>
        <p:blipFill>
          <a:blip r:embed="rId4"/>
          <a:stretch>
            <a:fillRect/>
          </a:stretch>
        </p:blipFill>
        <p:spPr>
          <a:xfrm>
            <a:off x="17830443" y="1195149"/>
            <a:ext cx="11030858" cy="5933410"/>
          </a:xfrm>
          <a:prstGeom prst="rect">
            <a:avLst/>
          </a:prstGeom>
        </p:spPr>
      </p:pic>
    </p:spTree>
    <p:extLst>
      <p:ext uri="{BB962C8B-B14F-4D97-AF65-F5344CB8AC3E}">
        <p14:creationId xmlns:p14="http://schemas.microsoft.com/office/powerpoint/2010/main" val="211961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573314"/>
            <a:ext cx="14630400" cy="8229600"/>
          </a:xfrm>
          <a:prstGeom prst="rect">
            <a:avLst/>
          </a:prstGeom>
          <a:solidFill>
            <a:srgbClr val="FFFFFF"/>
          </a:solidFill>
          <a:ln/>
        </p:spPr>
      </p:sp>
      <p:sp>
        <p:nvSpPr>
          <p:cNvPr id="4" name="Text 2"/>
          <p:cNvSpPr/>
          <p:nvPr/>
        </p:nvSpPr>
        <p:spPr>
          <a:xfrm>
            <a:off x="2037993" y="847963"/>
            <a:ext cx="9943862" cy="694373"/>
          </a:xfrm>
          <a:prstGeom prst="rect">
            <a:avLst/>
          </a:prstGeom>
          <a:noFill/>
          <a:ln/>
        </p:spPr>
        <p:txBody>
          <a:bodyPr wrap="none" rtlCol="0" anchor="t"/>
          <a:lstStyle/>
          <a:p>
            <a:pPr marL="0" indent="0" algn="ctr">
              <a:lnSpc>
                <a:spcPts val="5468"/>
              </a:lnSpc>
              <a:buNone/>
            </a:pPr>
            <a:r>
              <a:rPr lang="en-US" sz="4374" b="1">
                <a:solidFill>
                  <a:srgbClr val="55D5D2"/>
                </a:solidFill>
                <a:latin typeface="Montserrat Black" pitchFamily="2" charset="0"/>
                <a:ea typeface="Unbounded" pitchFamily="34" charset="-122"/>
                <a:cs typeface="Unbounded" pitchFamily="34" charset="-120"/>
              </a:rPr>
              <a:t>Home page</a:t>
            </a:r>
            <a:endParaRPr lang="en-US" sz="4374" dirty="0">
              <a:solidFill>
                <a:srgbClr val="55D5D2"/>
              </a:solidFill>
              <a:latin typeface="Montserrat Black" pitchFamily="2" charset="0"/>
            </a:endParaRPr>
          </a:p>
        </p:txBody>
      </p:sp>
      <p:pic>
        <p:nvPicPr>
          <p:cNvPr id="6" name="Picture 5">
            <a:extLst>
              <a:ext uri="{FF2B5EF4-FFF2-40B4-BE49-F238E27FC236}">
                <a16:creationId xmlns:a16="http://schemas.microsoft.com/office/drawing/2014/main" id="{12A1B995-DFFD-2D88-3FFB-7AB3C0AF6075}"/>
              </a:ext>
            </a:extLst>
          </p:cNvPr>
          <p:cNvPicPr>
            <a:picLocks noChangeAspect="1"/>
          </p:cNvPicPr>
          <p:nvPr/>
        </p:nvPicPr>
        <p:blipFill>
          <a:blip r:embed="rId3"/>
          <a:stretch>
            <a:fillRect/>
          </a:stretch>
        </p:blipFill>
        <p:spPr>
          <a:xfrm>
            <a:off x="2037993" y="1542336"/>
            <a:ext cx="11030858" cy="5933410"/>
          </a:xfrm>
          <a:prstGeom prst="rect">
            <a:avLst/>
          </a:prstGeom>
        </p:spPr>
      </p:pic>
      <p:pic>
        <p:nvPicPr>
          <p:cNvPr id="7" name="Picture 6">
            <a:extLst>
              <a:ext uri="{FF2B5EF4-FFF2-40B4-BE49-F238E27FC236}">
                <a16:creationId xmlns:a16="http://schemas.microsoft.com/office/drawing/2014/main" id="{ABA9A701-511D-7FCC-8597-386DADD961FA}"/>
              </a:ext>
            </a:extLst>
          </p:cNvPr>
          <p:cNvPicPr>
            <a:picLocks noChangeAspect="1"/>
          </p:cNvPicPr>
          <p:nvPr/>
        </p:nvPicPr>
        <p:blipFill rotWithShape="1">
          <a:blip r:embed="rId4"/>
          <a:srcRect b="7558"/>
          <a:stretch/>
        </p:blipFill>
        <p:spPr>
          <a:xfrm>
            <a:off x="-14278904" y="1542336"/>
            <a:ext cx="11829142" cy="5765607"/>
          </a:xfrm>
          <a:prstGeom prst="rect">
            <a:avLst/>
          </a:prstGeom>
        </p:spPr>
      </p:pic>
      <p:pic>
        <p:nvPicPr>
          <p:cNvPr id="12" name="Picture 11">
            <a:extLst>
              <a:ext uri="{FF2B5EF4-FFF2-40B4-BE49-F238E27FC236}">
                <a16:creationId xmlns:a16="http://schemas.microsoft.com/office/drawing/2014/main" id="{36B05F74-C19E-FC95-3C35-69FC75FA9672}"/>
              </a:ext>
            </a:extLst>
          </p:cNvPr>
          <p:cNvPicPr>
            <a:picLocks noChangeAspect="1"/>
          </p:cNvPicPr>
          <p:nvPr/>
        </p:nvPicPr>
        <p:blipFill>
          <a:blip r:embed="rId5"/>
          <a:stretch>
            <a:fillRect/>
          </a:stretch>
        </p:blipFill>
        <p:spPr>
          <a:xfrm>
            <a:off x="19805413" y="1542336"/>
            <a:ext cx="9843838" cy="5306932"/>
          </a:xfrm>
          <a:prstGeom prst="rect">
            <a:avLst/>
          </a:prstGeom>
          <a:ln>
            <a:solidFill>
              <a:srgbClr val="5EEAD4"/>
            </a:solidFill>
          </a:ln>
        </p:spPr>
      </p:pic>
    </p:spTree>
    <p:extLst>
      <p:ext uri="{BB962C8B-B14F-4D97-AF65-F5344CB8AC3E}">
        <p14:creationId xmlns:p14="http://schemas.microsoft.com/office/powerpoint/2010/main" val="1151219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638628" y="-493486"/>
            <a:ext cx="14630400" cy="8229600"/>
          </a:xfrm>
          <a:prstGeom prst="rect">
            <a:avLst/>
          </a:prstGeom>
          <a:solidFill>
            <a:srgbClr val="FFFFFF"/>
          </a:solidFill>
          <a:ln/>
        </p:spPr>
      </p:sp>
      <p:sp>
        <p:nvSpPr>
          <p:cNvPr id="4" name="Text 2"/>
          <p:cNvSpPr/>
          <p:nvPr/>
        </p:nvSpPr>
        <p:spPr>
          <a:xfrm>
            <a:off x="2037993" y="847963"/>
            <a:ext cx="9943862" cy="694373"/>
          </a:xfrm>
          <a:prstGeom prst="rect">
            <a:avLst/>
          </a:prstGeom>
          <a:noFill/>
          <a:ln/>
        </p:spPr>
        <p:txBody>
          <a:bodyPr wrap="none" rtlCol="0" anchor="t"/>
          <a:lstStyle/>
          <a:p>
            <a:pPr marL="0" indent="0" algn="ctr">
              <a:lnSpc>
                <a:spcPts val="5468"/>
              </a:lnSpc>
              <a:buNone/>
            </a:pPr>
            <a:r>
              <a:rPr lang="en-US" sz="4374" b="1">
                <a:solidFill>
                  <a:srgbClr val="55D5D2"/>
                </a:solidFill>
                <a:latin typeface="Montserrat Black" pitchFamily="2" charset="0"/>
                <a:ea typeface="Unbounded" pitchFamily="34" charset="-122"/>
                <a:cs typeface="Unbounded" pitchFamily="34" charset="-120"/>
              </a:rPr>
              <a:t>Home page</a:t>
            </a:r>
            <a:endParaRPr lang="en-US" sz="4374" dirty="0">
              <a:solidFill>
                <a:srgbClr val="55D5D2"/>
              </a:solidFill>
              <a:latin typeface="Montserrat Black" pitchFamily="2" charset="0"/>
            </a:endParaRPr>
          </a:p>
        </p:txBody>
      </p:sp>
      <p:pic>
        <p:nvPicPr>
          <p:cNvPr id="7" name="Picture 6">
            <a:extLst>
              <a:ext uri="{FF2B5EF4-FFF2-40B4-BE49-F238E27FC236}">
                <a16:creationId xmlns:a16="http://schemas.microsoft.com/office/drawing/2014/main" id="{D20C58A8-30FF-5A75-770C-AB8701310C92}"/>
              </a:ext>
            </a:extLst>
          </p:cNvPr>
          <p:cNvPicPr>
            <a:picLocks noChangeAspect="1"/>
          </p:cNvPicPr>
          <p:nvPr/>
        </p:nvPicPr>
        <p:blipFill>
          <a:blip r:embed="rId3"/>
          <a:stretch>
            <a:fillRect/>
          </a:stretch>
        </p:blipFill>
        <p:spPr>
          <a:xfrm>
            <a:off x="2531167" y="1787906"/>
            <a:ext cx="9843838" cy="5306932"/>
          </a:xfrm>
          <a:prstGeom prst="rect">
            <a:avLst/>
          </a:prstGeom>
          <a:ln>
            <a:solidFill>
              <a:srgbClr val="5EEAD4"/>
            </a:solidFill>
          </a:ln>
        </p:spPr>
      </p:pic>
      <p:pic>
        <p:nvPicPr>
          <p:cNvPr id="11" name="Picture 10">
            <a:extLst>
              <a:ext uri="{FF2B5EF4-FFF2-40B4-BE49-F238E27FC236}">
                <a16:creationId xmlns:a16="http://schemas.microsoft.com/office/drawing/2014/main" id="{678A2A80-3BD2-2CB9-D671-F580A8343882}"/>
              </a:ext>
            </a:extLst>
          </p:cNvPr>
          <p:cNvPicPr>
            <a:picLocks noChangeAspect="1"/>
          </p:cNvPicPr>
          <p:nvPr/>
        </p:nvPicPr>
        <p:blipFill>
          <a:blip r:embed="rId4"/>
          <a:stretch>
            <a:fillRect/>
          </a:stretch>
        </p:blipFill>
        <p:spPr>
          <a:xfrm>
            <a:off x="3353278" y="-6462122"/>
            <a:ext cx="6247922" cy="4143586"/>
          </a:xfrm>
          <a:prstGeom prst="rect">
            <a:avLst/>
          </a:prstGeom>
        </p:spPr>
      </p:pic>
    </p:spTree>
    <p:extLst>
      <p:ext uri="{BB962C8B-B14F-4D97-AF65-F5344CB8AC3E}">
        <p14:creationId xmlns:p14="http://schemas.microsoft.com/office/powerpoint/2010/main" val="2718299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870857" y="448820"/>
            <a:ext cx="14630400" cy="8229600"/>
          </a:xfrm>
          <a:prstGeom prst="rect">
            <a:avLst/>
          </a:prstGeom>
          <a:solidFill>
            <a:srgbClr val="FFFFFF"/>
          </a:solidFill>
          <a:ln/>
        </p:spPr>
      </p:sp>
      <p:sp>
        <p:nvSpPr>
          <p:cNvPr id="4" name="Text 2"/>
          <p:cNvSpPr/>
          <p:nvPr/>
        </p:nvSpPr>
        <p:spPr>
          <a:xfrm>
            <a:off x="2037993" y="847963"/>
            <a:ext cx="9943862" cy="694373"/>
          </a:xfrm>
          <a:prstGeom prst="rect">
            <a:avLst/>
          </a:prstGeom>
          <a:noFill/>
          <a:ln/>
        </p:spPr>
        <p:txBody>
          <a:bodyPr wrap="none" rtlCol="0" anchor="t"/>
          <a:lstStyle/>
          <a:p>
            <a:pPr marL="0" indent="0" algn="ctr">
              <a:lnSpc>
                <a:spcPts val="5468"/>
              </a:lnSpc>
              <a:buNone/>
            </a:pPr>
            <a:r>
              <a:rPr lang="en-US" sz="4374" b="1">
                <a:solidFill>
                  <a:srgbClr val="55D5D2"/>
                </a:solidFill>
                <a:latin typeface="Montserrat Black" pitchFamily="2" charset="0"/>
                <a:ea typeface="Unbounded" pitchFamily="34" charset="-122"/>
                <a:cs typeface="Unbounded" pitchFamily="34" charset="-120"/>
              </a:rPr>
              <a:t>Home page</a:t>
            </a:r>
            <a:endParaRPr lang="en-US" sz="4374" dirty="0">
              <a:solidFill>
                <a:srgbClr val="55D5D2"/>
              </a:solidFill>
              <a:latin typeface="Montserrat Black" pitchFamily="2" charset="0"/>
            </a:endParaRPr>
          </a:p>
        </p:txBody>
      </p:sp>
      <p:pic>
        <p:nvPicPr>
          <p:cNvPr id="6" name="Picture 5">
            <a:extLst>
              <a:ext uri="{FF2B5EF4-FFF2-40B4-BE49-F238E27FC236}">
                <a16:creationId xmlns:a16="http://schemas.microsoft.com/office/drawing/2014/main" id="{5AB5BE40-D52C-992D-7E19-F064C5CD17FE}"/>
              </a:ext>
            </a:extLst>
          </p:cNvPr>
          <p:cNvPicPr>
            <a:picLocks noChangeAspect="1"/>
          </p:cNvPicPr>
          <p:nvPr/>
        </p:nvPicPr>
        <p:blipFill>
          <a:blip r:embed="rId3"/>
          <a:stretch>
            <a:fillRect/>
          </a:stretch>
        </p:blipFill>
        <p:spPr>
          <a:xfrm>
            <a:off x="2953657" y="1677307"/>
            <a:ext cx="8882744" cy="5890986"/>
          </a:xfrm>
          <a:prstGeom prst="rect">
            <a:avLst/>
          </a:prstGeom>
        </p:spPr>
      </p:pic>
      <p:sp>
        <p:nvSpPr>
          <p:cNvPr id="8" name="Text 2">
            <a:extLst>
              <a:ext uri="{FF2B5EF4-FFF2-40B4-BE49-F238E27FC236}">
                <a16:creationId xmlns:a16="http://schemas.microsoft.com/office/drawing/2014/main" id="{42ED7B27-3C92-651D-C3F3-DB12D3029D8C}"/>
              </a:ext>
            </a:extLst>
          </p:cNvPr>
          <p:cNvSpPr/>
          <p:nvPr/>
        </p:nvSpPr>
        <p:spPr>
          <a:xfrm>
            <a:off x="17584057" y="847963"/>
            <a:ext cx="9943862" cy="694373"/>
          </a:xfrm>
          <a:prstGeom prst="rect">
            <a:avLst/>
          </a:prstGeom>
          <a:noFill/>
          <a:ln/>
        </p:spPr>
        <p:txBody>
          <a:bodyPr wrap="none" rtlCol="0" anchor="t"/>
          <a:lstStyle/>
          <a:p>
            <a:pPr marL="0" indent="0" algn="ctr">
              <a:lnSpc>
                <a:spcPts val="5468"/>
              </a:lnSpc>
              <a:buNone/>
            </a:pPr>
            <a:r>
              <a:rPr lang="en-US" sz="4374" b="1">
                <a:solidFill>
                  <a:srgbClr val="55D5D2"/>
                </a:solidFill>
                <a:latin typeface="Montserrat Black" pitchFamily="2" charset="0"/>
                <a:ea typeface="Unbounded" pitchFamily="34" charset="-122"/>
                <a:cs typeface="Unbounded" pitchFamily="34" charset="-120"/>
              </a:rPr>
              <a:t>Home page – section of footer</a:t>
            </a:r>
            <a:endParaRPr lang="en-US" sz="4374" dirty="0">
              <a:solidFill>
                <a:srgbClr val="55D5D2"/>
              </a:solidFill>
              <a:latin typeface="Montserrat Black" pitchFamily="2" charset="0"/>
            </a:endParaRPr>
          </a:p>
        </p:txBody>
      </p:sp>
      <p:pic>
        <p:nvPicPr>
          <p:cNvPr id="9" name="Picture 8">
            <a:extLst>
              <a:ext uri="{FF2B5EF4-FFF2-40B4-BE49-F238E27FC236}">
                <a16:creationId xmlns:a16="http://schemas.microsoft.com/office/drawing/2014/main" id="{526E947A-3713-B6CA-8D51-7F6109C52F67}"/>
              </a:ext>
            </a:extLst>
          </p:cNvPr>
          <p:cNvPicPr>
            <a:picLocks noChangeAspect="1"/>
          </p:cNvPicPr>
          <p:nvPr/>
        </p:nvPicPr>
        <p:blipFill>
          <a:blip r:embed="rId4"/>
          <a:stretch>
            <a:fillRect/>
          </a:stretch>
        </p:blipFill>
        <p:spPr>
          <a:xfrm>
            <a:off x="21555290" y="2407943"/>
            <a:ext cx="11945258" cy="4311354"/>
          </a:xfrm>
          <a:prstGeom prst="rect">
            <a:avLst/>
          </a:prstGeom>
        </p:spPr>
      </p:pic>
    </p:spTree>
    <p:extLst>
      <p:ext uri="{BB962C8B-B14F-4D97-AF65-F5344CB8AC3E}">
        <p14:creationId xmlns:p14="http://schemas.microsoft.com/office/powerpoint/2010/main" val="1560949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541867" y="304800"/>
            <a:ext cx="13546666" cy="7620000"/>
          </a:xfrm>
          <a:prstGeom prst="rect">
            <a:avLst/>
          </a:prstGeom>
          <a:ln>
            <a:solidFill>
              <a:srgbClr val="55D5D2"/>
            </a:solidFill>
          </a:ln>
        </p:spPr>
        <p:style>
          <a:lnRef idx="2">
            <a:schemeClr val="accent1"/>
          </a:lnRef>
          <a:fillRef idx="1">
            <a:schemeClr val="lt1"/>
          </a:fillRef>
          <a:effectRef idx="0">
            <a:schemeClr val="accent1"/>
          </a:effectRef>
          <a:fontRef idx="minor">
            <a:schemeClr val="dk1"/>
          </a:fontRef>
        </p:style>
      </p:sp>
      <p:sp>
        <p:nvSpPr>
          <p:cNvPr id="4" name="Text 2"/>
          <p:cNvSpPr/>
          <p:nvPr/>
        </p:nvSpPr>
        <p:spPr>
          <a:xfrm>
            <a:off x="2270221" y="971335"/>
            <a:ext cx="9943862" cy="694373"/>
          </a:xfrm>
          <a:prstGeom prst="rect">
            <a:avLst/>
          </a:prstGeom>
          <a:noFill/>
          <a:ln/>
        </p:spPr>
        <p:txBody>
          <a:bodyPr wrap="none" rtlCol="0" anchor="t"/>
          <a:lstStyle/>
          <a:p>
            <a:pPr marL="0" indent="0" algn="ctr">
              <a:lnSpc>
                <a:spcPts val="5468"/>
              </a:lnSpc>
              <a:buNone/>
            </a:pPr>
            <a:r>
              <a:rPr lang="en-US" sz="4374" b="1">
                <a:solidFill>
                  <a:srgbClr val="55D5D2"/>
                </a:solidFill>
                <a:latin typeface="Montserrat Black" pitchFamily="2" charset="0"/>
                <a:ea typeface="Unbounded" pitchFamily="34" charset="-122"/>
                <a:cs typeface="Unbounded" pitchFamily="34" charset="-120"/>
              </a:rPr>
              <a:t>Home page – section of footer</a:t>
            </a:r>
            <a:endParaRPr lang="en-US" sz="4374" dirty="0">
              <a:solidFill>
                <a:srgbClr val="55D5D2"/>
              </a:solidFill>
              <a:latin typeface="Montserrat Black" pitchFamily="2" charset="0"/>
            </a:endParaRPr>
          </a:p>
        </p:txBody>
      </p:sp>
      <p:pic>
        <p:nvPicPr>
          <p:cNvPr id="7" name="Picture 6">
            <a:extLst>
              <a:ext uri="{FF2B5EF4-FFF2-40B4-BE49-F238E27FC236}">
                <a16:creationId xmlns:a16="http://schemas.microsoft.com/office/drawing/2014/main" id="{B9600032-8FE2-D769-0A17-F40A4E52B4D4}"/>
              </a:ext>
            </a:extLst>
          </p:cNvPr>
          <p:cNvPicPr>
            <a:picLocks noChangeAspect="1"/>
          </p:cNvPicPr>
          <p:nvPr/>
        </p:nvPicPr>
        <p:blipFill>
          <a:blip r:embed="rId3"/>
          <a:stretch>
            <a:fillRect/>
          </a:stretch>
        </p:blipFill>
        <p:spPr>
          <a:xfrm>
            <a:off x="1647371" y="2390299"/>
            <a:ext cx="11945258" cy="4311354"/>
          </a:xfrm>
          <a:prstGeom prst="rect">
            <a:avLst/>
          </a:prstGeom>
        </p:spPr>
      </p:pic>
      <p:pic>
        <p:nvPicPr>
          <p:cNvPr id="8" name="Picture 7">
            <a:extLst>
              <a:ext uri="{FF2B5EF4-FFF2-40B4-BE49-F238E27FC236}">
                <a16:creationId xmlns:a16="http://schemas.microsoft.com/office/drawing/2014/main" id="{B68E786C-A324-D301-3C22-7D54008E42EB}"/>
              </a:ext>
            </a:extLst>
          </p:cNvPr>
          <p:cNvPicPr>
            <a:picLocks noChangeAspect="1"/>
          </p:cNvPicPr>
          <p:nvPr/>
        </p:nvPicPr>
        <p:blipFill>
          <a:blip r:embed="rId4"/>
          <a:stretch>
            <a:fillRect/>
          </a:stretch>
        </p:blipFill>
        <p:spPr>
          <a:xfrm>
            <a:off x="19389867" y="1318521"/>
            <a:ext cx="9797766" cy="5282872"/>
          </a:xfrm>
          <a:prstGeom prst="rect">
            <a:avLst/>
          </a:prstGeom>
        </p:spPr>
      </p:pic>
    </p:spTree>
    <p:extLst>
      <p:ext uri="{BB962C8B-B14F-4D97-AF65-F5344CB8AC3E}">
        <p14:creationId xmlns:p14="http://schemas.microsoft.com/office/powerpoint/2010/main" val="1028527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
          <p:cNvSpPr/>
          <p:nvPr/>
        </p:nvSpPr>
        <p:spPr>
          <a:xfrm>
            <a:off x="0" y="0"/>
            <a:ext cx="14630400" cy="8229600"/>
          </a:xfrm>
          <a:prstGeom prst="rect">
            <a:avLst/>
          </a:prstGeom>
          <a:ln>
            <a:solidFill>
              <a:srgbClr val="55D5D2"/>
            </a:solidFill>
          </a:ln>
        </p:spPr>
        <p:style>
          <a:lnRef idx="2">
            <a:schemeClr val="accent1"/>
          </a:lnRef>
          <a:fillRef idx="1">
            <a:schemeClr val="lt1"/>
          </a:fillRef>
          <a:effectRef idx="0">
            <a:schemeClr val="accent1"/>
          </a:effectRef>
          <a:fontRef idx="minor">
            <a:schemeClr val="dk1"/>
          </a:fontRef>
        </p:style>
      </p:sp>
      <p:sp>
        <p:nvSpPr>
          <p:cNvPr id="2" name="Shape 0"/>
          <p:cNvSpPr/>
          <p:nvPr/>
        </p:nvSpPr>
        <p:spPr>
          <a:xfrm>
            <a:off x="541867" y="304800"/>
            <a:ext cx="13546666" cy="7620000"/>
          </a:xfrm>
          <a:prstGeom prst="rect">
            <a:avLst/>
          </a:prstGeom>
          <a:solidFill>
            <a:srgbClr val="D6F5EE"/>
          </a:solidFill>
          <a:ln/>
        </p:spPr>
      </p:sp>
      <p:sp>
        <p:nvSpPr>
          <p:cNvPr id="4" name="Text 2"/>
          <p:cNvSpPr/>
          <p:nvPr/>
        </p:nvSpPr>
        <p:spPr>
          <a:xfrm>
            <a:off x="2270221" y="971335"/>
            <a:ext cx="9943862" cy="694373"/>
          </a:xfrm>
          <a:prstGeom prst="rect">
            <a:avLst/>
          </a:prstGeom>
          <a:noFill/>
          <a:ln/>
        </p:spPr>
        <p:txBody>
          <a:bodyPr wrap="none" rtlCol="0" anchor="t"/>
          <a:lstStyle/>
          <a:p>
            <a:pPr marL="0" indent="0" algn="ctr">
              <a:lnSpc>
                <a:spcPts val="5468"/>
              </a:lnSpc>
              <a:buNone/>
            </a:pPr>
            <a:r>
              <a:rPr lang="en-US" sz="4374" b="1">
                <a:solidFill>
                  <a:srgbClr val="55D5D2"/>
                </a:solidFill>
                <a:latin typeface="Montserrat Black" pitchFamily="2" charset="0"/>
                <a:ea typeface="Unbounded" pitchFamily="34" charset="-122"/>
                <a:cs typeface="Unbounded" pitchFamily="34" charset="-120"/>
              </a:rPr>
              <a:t>Product page</a:t>
            </a:r>
            <a:endParaRPr lang="en-US" sz="4374" dirty="0">
              <a:solidFill>
                <a:srgbClr val="55D5D2"/>
              </a:solidFill>
              <a:latin typeface="Montserrat Black" pitchFamily="2" charset="0"/>
            </a:endParaRPr>
          </a:p>
        </p:txBody>
      </p:sp>
      <p:pic>
        <p:nvPicPr>
          <p:cNvPr id="6" name="Picture 5">
            <a:extLst>
              <a:ext uri="{FF2B5EF4-FFF2-40B4-BE49-F238E27FC236}">
                <a16:creationId xmlns:a16="http://schemas.microsoft.com/office/drawing/2014/main" id="{6F52B594-C3DB-3A61-B2B8-87574CE6D776}"/>
              </a:ext>
            </a:extLst>
          </p:cNvPr>
          <p:cNvPicPr>
            <a:picLocks noChangeAspect="1"/>
          </p:cNvPicPr>
          <p:nvPr/>
        </p:nvPicPr>
        <p:blipFill>
          <a:blip r:embed="rId3"/>
          <a:stretch>
            <a:fillRect/>
          </a:stretch>
        </p:blipFill>
        <p:spPr>
          <a:xfrm>
            <a:off x="2416317" y="1908793"/>
            <a:ext cx="9797766" cy="5282872"/>
          </a:xfrm>
          <a:prstGeom prst="rect">
            <a:avLst/>
          </a:prstGeom>
        </p:spPr>
      </p:pic>
      <p:pic>
        <p:nvPicPr>
          <p:cNvPr id="8" name="Picture 7">
            <a:extLst>
              <a:ext uri="{FF2B5EF4-FFF2-40B4-BE49-F238E27FC236}">
                <a16:creationId xmlns:a16="http://schemas.microsoft.com/office/drawing/2014/main" id="{90F49072-CDA6-8A01-2FC2-A0C5522C312C}"/>
              </a:ext>
            </a:extLst>
          </p:cNvPr>
          <p:cNvPicPr>
            <a:picLocks noChangeAspect="1"/>
          </p:cNvPicPr>
          <p:nvPr/>
        </p:nvPicPr>
        <p:blipFill>
          <a:blip r:embed="rId4"/>
          <a:stretch>
            <a:fillRect/>
          </a:stretch>
        </p:blipFill>
        <p:spPr>
          <a:xfrm>
            <a:off x="-16621579" y="2390299"/>
            <a:ext cx="11945258" cy="4311354"/>
          </a:xfrm>
          <a:prstGeom prst="rect">
            <a:avLst/>
          </a:prstGeom>
        </p:spPr>
      </p:pic>
      <p:pic>
        <p:nvPicPr>
          <p:cNvPr id="9" name="Picture 8">
            <a:extLst>
              <a:ext uri="{FF2B5EF4-FFF2-40B4-BE49-F238E27FC236}">
                <a16:creationId xmlns:a16="http://schemas.microsoft.com/office/drawing/2014/main" id="{1BCE06B2-EB36-0B9B-4155-8ED6CD21398F}"/>
              </a:ext>
            </a:extLst>
          </p:cNvPr>
          <p:cNvPicPr>
            <a:picLocks noChangeAspect="1"/>
          </p:cNvPicPr>
          <p:nvPr/>
        </p:nvPicPr>
        <p:blipFill>
          <a:blip r:embed="rId5"/>
          <a:stretch>
            <a:fillRect/>
          </a:stretch>
        </p:blipFill>
        <p:spPr>
          <a:xfrm>
            <a:off x="18373702" y="1620655"/>
            <a:ext cx="10610896" cy="5571010"/>
          </a:xfrm>
          <a:prstGeom prst="rect">
            <a:avLst/>
          </a:prstGeom>
        </p:spPr>
      </p:pic>
    </p:spTree>
    <p:extLst>
      <p:ext uri="{BB962C8B-B14F-4D97-AF65-F5344CB8AC3E}">
        <p14:creationId xmlns:p14="http://schemas.microsoft.com/office/powerpoint/2010/main" val="19373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
          <p:cNvSpPr/>
          <p:nvPr/>
        </p:nvSpPr>
        <p:spPr>
          <a:xfrm>
            <a:off x="0" y="0"/>
            <a:ext cx="14630400" cy="8229600"/>
          </a:xfrm>
          <a:prstGeom prst="rect">
            <a:avLst/>
          </a:prstGeom>
          <a:ln>
            <a:solidFill>
              <a:srgbClr val="55D5D2"/>
            </a:solidFill>
          </a:ln>
        </p:spPr>
        <p:style>
          <a:lnRef idx="2">
            <a:schemeClr val="accent1"/>
          </a:lnRef>
          <a:fillRef idx="1">
            <a:schemeClr val="lt1"/>
          </a:fillRef>
          <a:effectRef idx="0">
            <a:schemeClr val="accent1"/>
          </a:effectRef>
          <a:fontRef idx="minor">
            <a:schemeClr val="dk1"/>
          </a:fontRef>
        </p:style>
      </p:sp>
      <p:sp>
        <p:nvSpPr>
          <p:cNvPr id="2" name="Shape 0"/>
          <p:cNvSpPr/>
          <p:nvPr/>
        </p:nvSpPr>
        <p:spPr>
          <a:xfrm>
            <a:off x="541867" y="304800"/>
            <a:ext cx="13546666" cy="7620000"/>
          </a:xfrm>
          <a:prstGeom prst="rect">
            <a:avLst/>
          </a:prstGeom>
          <a:solidFill>
            <a:srgbClr val="D6F5EE"/>
          </a:solidFill>
          <a:ln/>
        </p:spPr>
      </p:sp>
      <p:sp>
        <p:nvSpPr>
          <p:cNvPr id="4" name="Text 2"/>
          <p:cNvSpPr/>
          <p:nvPr/>
        </p:nvSpPr>
        <p:spPr>
          <a:xfrm>
            <a:off x="2270221" y="971335"/>
            <a:ext cx="9943862" cy="694373"/>
          </a:xfrm>
          <a:prstGeom prst="rect">
            <a:avLst/>
          </a:prstGeom>
          <a:noFill/>
          <a:ln/>
        </p:spPr>
        <p:txBody>
          <a:bodyPr wrap="none" rtlCol="0" anchor="t"/>
          <a:lstStyle/>
          <a:p>
            <a:pPr marL="0" indent="0" algn="ctr">
              <a:lnSpc>
                <a:spcPts val="5468"/>
              </a:lnSpc>
              <a:buNone/>
            </a:pPr>
            <a:r>
              <a:rPr lang="en-US" sz="4374" b="1">
                <a:solidFill>
                  <a:srgbClr val="55D5D2"/>
                </a:solidFill>
                <a:latin typeface="Montserrat Black" pitchFamily="2" charset="0"/>
                <a:ea typeface="Unbounded" pitchFamily="34" charset="-122"/>
                <a:cs typeface="Unbounded" pitchFamily="34" charset="-120"/>
              </a:rPr>
              <a:t>Product page</a:t>
            </a:r>
            <a:endParaRPr lang="en-US" sz="4374" dirty="0">
              <a:solidFill>
                <a:srgbClr val="55D5D2"/>
              </a:solidFill>
              <a:latin typeface="Montserrat Black" pitchFamily="2" charset="0"/>
            </a:endParaRPr>
          </a:p>
        </p:txBody>
      </p:sp>
      <p:pic>
        <p:nvPicPr>
          <p:cNvPr id="7" name="Picture 6">
            <a:extLst>
              <a:ext uri="{FF2B5EF4-FFF2-40B4-BE49-F238E27FC236}">
                <a16:creationId xmlns:a16="http://schemas.microsoft.com/office/drawing/2014/main" id="{EC99B276-144D-156C-693A-8A6466222E67}"/>
              </a:ext>
            </a:extLst>
          </p:cNvPr>
          <p:cNvPicPr>
            <a:picLocks noChangeAspect="1"/>
          </p:cNvPicPr>
          <p:nvPr/>
        </p:nvPicPr>
        <p:blipFill>
          <a:blip r:embed="rId3"/>
          <a:stretch>
            <a:fillRect/>
          </a:stretch>
        </p:blipFill>
        <p:spPr>
          <a:xfrm>
            <a:off x="2009752" y="1771980"/>
            <a:ext cx="10610896" cy="5571010"/>
          </a:xfrm>
          <a:prstGeom prst="rect">
            <a:avLst/>
          </a:prstGeom>
        </p:spPr>
      </p:pic>
      <p:pic>
        <p:nvPicPr>
          <p:cNvPr id="8" name="Picture 7">
            <a:extLst>
              <a:ext uri="{FF2B5EF4-FFF2-40B4-BE49-F238E27FC236}">
                <a16:creationId xmlns:a16="http://schemas.microsoft.com/office/drawing/2014/main" id="{F9D8DB76-F90D-6FBD-2C61-CE4274F1D471}"/>
              </a:ext>
            </a:extLst>
          </p:cNvPr>
          <p:cNvPicPr>
            <a:picLocks noChangeAspect="1"/>
          </p:cNvPicPr>
          <p:nvPr/>
        </p:nvPicPr>
        <p:blipFill rotWithShape="1">
          <a:blip r:embed="rId4"/>
          <a:srcRect b="48148"/>
          <a:stretch/>
        </p:blipFill>
        <p:spPr>
          <a:xfrm>
            <a:off x="-12803598" y="290285"/>
            <a:ext cx="4623506" cy="4267200"/>
          </a:xfrm>
          <a:prstGeom prst="rect">
            <a:avLst/>
          </a:prstGeom>
        </p:spPr>
      </p:pic>
      <p:pic>
        <p:nvPicPr>
          <p:cNvPr id="9" name="Picture 8">
            <a:extLst>
              <a:ext uri="{FF2B5EF4-FFF2-40B4-BE49-F238E27FC236}">
                <a16:creationId xmlns:a16="http://schemas.microsoft.com/office/drawing/2014/main" id="{4E33852B-CD0D-0AC0-1AEA-CC8891B026FB}"/>
              </a:ext>
            </a:extLst>
          </p:cNvPr>
          <p:cNvPicPr>
            <a:picLocks noChangeAspect="1"/>
          </p:cNvPicPr>
          <p:nvPr/>
        </p:nvPicPr>
        <p:blipFill rotWithShape="1">
          <a:blip r:embed="rId4"/>
          <a:srcRect t="49248"/>
          <a:stretch/>
        </p:blipFill>
        <p:spPr>
          <a:xfrm>
            <a:off x="22181844" y="3166311"/>
            <a:ext cx="4623506" cy="4176679"/>
          </a:xfrm>
          <a:prstGeom prst="rect">
            <a:avLst/>
          </a:prstGeom>
        </p:spPr>
      </p:pic>
    </p:spTree>
    <p:extLst>
      <p:ext uri="{BB962C8B-B14F-4D97-AF65-F5344CB8AC3E}">
        <p14:creationId xmlns:p14="http://schemas.microsoft.com/office/powerpoint/2010/main" val="1348262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
          <p:cNvSpPr/>
          <p:nvPr/>
        </p:nvSpPr>
        <p:spPr>
          <a:xfrm>
            <a:off x="0" y="0"/>
            <a:ext cx="14630400" cy="8229600"/>
          </a:xfrm>
          <a:prstGeom prst="rect">
            <a:avLst/>
          </a:prstGeom>
          <a:ln>
            <a:solidFill>
              <a:srgbClr val="55D5D2"/>
            </a:solidFill>
          </a:ln>
        </p:spPr>
        <p:style>
          <a:lnRef idx="2">
            <a:schemeClr val="accent1"/>
          </a:lnRef>
          <a:fillRef idx="1">
            <a:schemeClr val="lt1"/>
          </a:fillRef>
          <a:effectRef idx="0">
            <a:schemeClr val="accent1"/>
          </a:effectRef>
          <a:fontRef idx="minor">
            <a:schemeClr val="dk1"/>
          </a:fontRef>
        </p:style>
      </p:sp>
      <p:sp>
        <p:nvSpPr>
          <p:cNvPr id="2" name="Shape 0"/>
          <p:cNvSpPr/>
          <p:nvPr/>
        </p:nvSpPr>
        <p:spPr>
          <a:xfrm>
            <a:off x="541867" y="304800"/>
            <a:ext cx="13546666" cy="7620000"/>
          </a:xfrm>
          <a:prstGeom prst="rect">
            <a:avLst/>
          </a:prstGeom>
          <a:solidFill>
            <a:srgbClr val="D6F5EE"/>
          </a:solidFill>
          <a:ln/>
        </p:spPr>
      </p:sp>
      <p:sp>
        <p:nvSpPr>
          <p:cNvPr id="4" name="Text 2"/>
          <p:cNvSpPr/>
          <p:nvPr/>
        </p:nvSpPr>
        <p:spPr>
          <a:xfrm>
            <a:off x="2270221" y="971335"/>
            <a:ext cx="9943862" cy="694373"/>
          </a:xfrm>
          <a:prstGeom prst="rect">
            <a:avLst/>
          </a:prstGeom>
          <a:noFill/>
          <a:ln/>
        </p:spPr>
        <p:txBody>
          <a:bodyPr wrap="none" rtlCol="0" anchor="t"/>
          <a:lstStyle/>
          <a:p>
            <a:pPr marL="0" indent="0" algn="ctr">
              <a:lnSpc>
                <a:spcPts val="5468"/>
              </a:lnSpc>
              <a:buNone/>
            </a:pPr>
            <a:r>
              <a:rPr lang="en-US" sz="4374" b="1">
                <a:solidFill>
                  <a:srgbClr val="55D5D2"/>
                </a:solidFill>
                <a:latin typeface="Montserrat Black" pitchFamily="2" charset="0"/>
                <a:ea typeface="Unbounded" pitchFamily="34" charset="-122"/>
                <a:cs typeface="Unbounded" pitchFamily="34" charset="-120"/>
              </a:rPr>
              <a:t>About us page</a:t>
            </a:r>
            <a:endParaRPr lang="en-US" sz="4374" dirty="0">
              <a:solidFill>
                <a:srgbClr val="55D5D2"/>
              </a:solidFill>
              <a:latin typeface="Montserrat Black" pitchFamily="2" charset="0"/>
            </a:endParaRPr>
          </a:p>
        </p:txBody>
      </p:sp>
      <p:pic>
        <p:nvPicPr>
          <p:cNvPr id="6" name="Picture 5">
            <a:extLst>
              <a:ext uri="{FF2B5EF4-FFF2-40B4-BE49-F238E27FC236}">
                <a16:creationId xmlns:a16="http://schemas.microsoft.com/office/drawing/2014/main" id="{591B020F-C96A-4F4F-6738-BDCF4D8BD6BE}"/>
              </a:ext>
            </a:extLst>
          </p:cNvPr>
          <p:cNvPicPr>
            <a:picLocks noChangeAspect="1"/>
          </p:cNvPicPr>
          <p:nvPr/>
        </p:nvPicPr>
        <p:blipFill rotWithShape="1">
          <a:blip r:embed="rId3"/>
          <a:srcRect b="48148"/>
          <a:stretch/>
        </p:blipFill>
        <p:spPr>
          <a:xfrm>
            <a:off x="2512602" y="1981200"/>
            <a:ext cx="4623506" cy="4267200"/>
          </a:xfrm>
          <a:prstGeom prst="rect">
            <a:avLst/>
          </a:prstGeom>
        </p:spPr>
      </p:pic>
      <p:pic>
        <p:nvPicPr>
          <p:cNvPr id="9" name="Picture 8">
            <a:extLst>
              <a:ext uri="{FF2B5EF4-FFF2-40B4-BE49-F238E27FC236}">
                <a16:creationId xmlns:a16="http://schemas.microsoft.com/office/drawing/2014/main" id="{3268E859-F4CF-DD55-A304-6061E54F318D}"/>
              </a:ext>
            </a:extLst>
          </p:cNvPr>
          <p:cNvPicPr>
            <a:picLocks noChangeAspect="1"/>
          </p:cNvPicPr>
          <p:nvPr/>
        </p:nvPicPr>
        <p:blipFill rotWithShape="1">
          <a:blip r:embed="rId3"/>
          <a:srcRect t="49248"/>
          <a:stretch/>
        </p:blipFill>
        <p:spPr>
          <a:xfrm>
            <a:off x="7494294" y="3265713"/>
            <a:ext cx="4623506" cy="4176679"/>
          </a:xfrm>
          <a:prstGeom prst="rect">
            <a:avLst/>
          </a:prstGeom>
        </p:spPr>
      </p:pic>
      <p:pic>
        <p:nvPicPr>
          <p:cNvPr id="10" name="Picture 9">
            <a:extLst>
              <a:ext uri="{FF2B5EF4-FFF2-40B4-BE49-F238E27FC236}">
                <a16:creationId xmlns:a16="http://schemas.microsoft.com/office/drawing/2014/main" id="{BA5425F0-CD33-7784-969B-A98E25D99677}"/>
              </a:ext>
            </a:extLst>
          </p:cNvPr>
          <p:cNvPicPr>
            <a:picLocks noChangeAspect="1"/>
          </p:cNvPicPr>
          <p:nvPr/>
        </p:nvPicPr>
        <p:blipFill>
          <a:blip r:embed="rId4"/>
          <a:stretch>
            <a:fillRect/>
          </a:stretch>
        </p:blipFill>
        <p:spPr>
          <a:xfrm>
            <a:off x="-15645410" y="1665708"/>
            <a:ext cx="10610896" cy="5571010"/>
          </a:xfrm>
          <a:prstGeom prst="rect">
            <a:avLst/>
          </a:prstGeom>
        </p:spPr>
      </p:pic>
      <p:pic>
        <p:nvPicPr>
          <p:cNvPr id="11" name="Picture 10">
            <a:extLst>
              <a:ext uri="{FF2B5EF4-FFF2-40B4-BE49-F238E27FC236}">
                <a16:creationId xmlns:a16="http://schemas.microsoft.com/office/drawing/2014/main" id="{CD0160BA-AE2B-EE64-BFBE-CD8DFBEB48FA}"/>
              </a:ext>
            </a:extLst>
          </p:cNvPr>
          <p:cNvPicPr>
            <a:picLocks noChangeAspect="1"/>
          </p:cNvPicPr>
          <p:nvPr/>
        </p:nvPicPr>
        <p:blipFill>
          <a:blip r:embed="rId5"/>
          <a:stretch>
            <a:fillRect/>
          </a:stretch>
        </p:blipFill>
        <p:spPr>
          <a:xfrm>
            <a:off x="19295158" y="2272608"/>
            <a:ext cx="4575338" cy="3193142"/>
          </a:xfrm>
          <a:prstGeom prst="rect">
            <a:avLst/>
          </a:prstGeom>
        </p:spPr>
      </p:pic>
      <p:pic>
        <p:nvPicPr>
          <p:cNvPr id="12" name="Picture 11">
            <a:extLst>
              <a:ext uri="{FF2B5EF4-FFF2-40B4-BE49-F238E27FC236}">
                <a16:creationId xmlns:a16="http://schemas.microsoft.com/office/drawing/2014/main" id="{89C192E8-E56C-E8FF-7DD3-EC79584E8EBD}"/>
              </a:ext>
            </a:extLst>
          </p:cNvPr>
          <p:cNvPicPr>
            <a:picLocks noChangeAspect="1"/>
          </p:cNvPicPr>
          <p:nvPr/>
        </p:nvPicPr>
        <p:blipFill>
          <a:blip r:embed="rId6"/>
          <a:stretch>
            <a:fillRect/>
          </a:stretch>
        </p:blipFill>
        <p:spPr>
          <a:xfrm>
            <a:off x="24922690" y="1665708"/>
            <a:ext cx="2987938" cy="4790856"/>
          </a:xfrm>
          <a:prstGeom prst="rect">
            <a:avLst/>
          </a:prstGeom>
        </p:spPr>
      </p:pic>
      <p:pic>
        <p:nvPicPr>
          <p:cNvPr id="5" name="Picture 4">
            <a:extLst>
              <a:ext uri="{FF2B5EF4-FFF2-40B4-BE49-F238E27FC236}">
                <a16:creationId xmlns:a16="http://schemas.microsoft.com/office/drawing/2014/main" id="{24AA1526-72B3-0FA3-278E-311BFE91D607}"/>
              </a:ext>
            </a:extLst>
          </p:cNvPr>
          <p:cNvPicPr>
            <a:picLocks noChangeAspect="1"/>
          </p:cNvPicPr>
          <p:nvPr/>
        </p:nvPicPr>
        <p:blipFill>
          <a:blip r:embed="rId7"/>
          <a:stretch>
            <a:fillRect/>
          </a:stretch>
        </p:blipFill>
        <p:spPr>
          <a:xfrm>
            <a:off x="3967074" y="9524805"/>
            <a:ext cx="6076812" cy="3227706"/>
          </a:xfrm>
          <a:prstGeom prst="rect">
            <a:avLst/>
          </a:prstGeom>
        </p:spPr>
      </p:pic>
    </p:spTree>
    <p:extLst>
      <p:ext uri="{BB962C8B-B14F-4D97-AF65-F5344CB8AC3E}">
        <p14:creationId xmlns:p14="http://schemas.microsoft.com/office/powerpoint/2010/main" val="2876885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p:spPr>
      </p:sp>
      <p:sp>
        <p:nvSpPr>
          <p:cNvPr id="3" name="Shape 1"/>
          <p:cNvSpPr/>
          <p:nvPr/>
        </p:nvSpPr>
        <p:spPr>
          <a:xfrm>
            <a:off x="0" y="0"/>
            <a:ext cx="14630400" cy="8229600"/>
          </a:xfrm>
          <a:prstGeom prst="rect">
            <a:avLst/>
          </a:prstGeom>
          <a:solidFill>
            <a:srgbClr val="FFFFFF"/>
          </a:solidFill>
        </p:spPr>
      </p:sp>
      <p:pic>
        <p:nvPicPr>
          <p:cNvPr id="13" name="Picture 12" descr="content1"/>
          <p:cNvPicPr>
            <a:picLocks noChangeAspect="1"/>
          </p:cNvPicPr>
          <p:nvPr/>
        </p:nvPicPr>
        <p:blipFill>
          <a:blip r:embed="rId5"/>
          <a:srcRect t="6122" b="6135"/>
          <a:stretch>
            <a:fillRect/>
          </a:stretch>
        </p:blipFill>
        <p:spPr>
          <a:xfrm>
            <a:off x="8693785" y="-2540"/>
            <a:ext cx="5975350" cy="8236585"/>
          </a:xfrm>
          <a:prstGeom prst="rect">
            <a:avLst/>
          </a:prstGeom>
        </p:spPr>
      </p:pic>
      <p:pic>
        <p:nvPicPr>
          <p:cNvPr id="12" name="Picture 11" descr="svgviewer-png-output"/>
          <p:cNvPicPr>
            <a:picLocks noChangeAspect="1"/>
          </p:cNvPicPr>
          <p:nvPr/>
        </p:nvPicPr>
        <p:blipFill>
          <a:blip r:embed="rId6">
            <a:alphaModFix amt="20000"/>
          </a:blip>
          <a:stretch>
            <a:fillRect/>
          </a:stretch>
        </p:blipFill>
        <p:spPr>
          <a:xfrm>
            <a:off x="775335" y="664210"/>
            <a:ext cx="7593965" cy="6903720"/>
          </a:xfrm>
          <a:prstGeom prst="rect">
            <a:avLst/>
          </a:prstGeom>
        </p:spPr>
      </p:pic>
      <p:pic>
        <p:nvPicPr>
          <p:cNvPr id="15" name="Picture 14" descr="mascot-girl"/>
          <p:cNvPicPr>
            <a:picLocks noChangeAspect="1"/>
          </p:cNvPicPr>
          <p:nvPr/>
        </p:nvPicPr>
        <p:blipFill>
          <a:blip r:embed="rId7">
            <a:alphaModFix amt="80000"/>
          </a:blip>
          <a:stretch>
            <a:fillRect/>
          </a:stretch>
        </p:blipFill>
        <p:spPr>
          <a:xfrm>
            <a:off x="3445510" y="2827655"/>
            <a:ext cx="2041525" cy="2729230"/>
          </a:xfrm>
          <a:prstGeom prst="rect">
            <a:avLst/>
          </a:prstGeom>
        </p:spPr>
      </p:pic>
      <p:sp>
        <p:nvSpPr>
          <p:cNvPr id="5" name="Text 2"/>
          <p:cNvSpPr/>
          <p:nvPr/>
        </p:nvSpPr>
        <p:spPr>
          <a:xfrm>
            <a:off x="833120" y="1915795"/>
            <a:ext cx="7478395" cy="1916430"/>
          </a:xfrm>
          <a:prstGeom prst="rect">
            <a:avLst/>
          </a:prstGeom>
          <a:noFill/>
        </p:spPr>
        <p:txBody>
          <a:bodyPr wrap="square" rtlCol="0" anchor="t"/>
          <a:lstStyle/>
          <a:p>
            <a:pPr marL="0" marR="0" lvl="0" indent="0" algn="ctr" defTabSz="914400" rtl="0" eaLnBrk="1" fontAlgn="ctr" latinLnBrk="0" hangingPunct="1">
              <a:lnSpc>
                <a:spcPts val="7545"/>
              </a:lnSpc>
              <a:spcBef>
                <a:spcPts val="0"/>
              </a:spcBef>
              <a:spcAft>
                <a:spcPts val="0"/>
              </a:spcAft>
              <a:buClrTx/>
              <a:buSzTx/>
              <a:buFontTx/>
              <a:buNone/>
              <a:tabLst/>
              <a:defRPr/>
            </a:pPr>
            <a:r>
              <a:rPr kumimoji="0" lang="en-US" sz="7200" b="1" i="0" u="none" strike="noStrike" kern="1200" cap="none" spc="0" normalizeH="0" baseline="0" noProof="0" dirty="0">
                <a:ln w="38100">
                  <a:noFill/>
                </a:ln>
                <a:solidFill>
                  <a:srgbClr val="55D5D2"/>
                </a:solidFill>
                <a:effectLst/>
                <a:uLnTx/>
                <a:uFillTx/>
                <a:latin typeface="Comfortaa" charset="0"/>
                <a:ea typeface="Unbounded" pitchFamily="34" charset="-122"/>
                <a:cs typeface="Comfortaa" charset="0"/>
              </a:rPr>
              <a:t>Kính Mắt Anna</a:t>
            </a:r>
          </a:p>
        </p:txBody>
      </p:sp>
      <p:sp>
        <p:nvSpPr>
          <p:cNvPr id="6" name="Text 3"/>
          <p:cNvSpPr/>
          <p:nvPr/>
        </p:nvSpPr>
        <p:spPr>
          <a:xfrm>
            <a:off x="833755" y="4758055"/>
            <a:ext cx="7477760" cy="2546350"/>
          </a:xfrm>
          <a:prstGeom prst="rect">
            <a:avLst/>
          </a:prstGeom>
          <a:solidFill>
            <a:schemeClr val="bg1">
              <a:alpha val="75000"/>
            </a:schemeClr>
          </a:solidFill>
        </p:spPr>
        <p:txBody>
          <a:bodyPr wrap="square"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5D5D2"/>
                </a:solidFill>
                <a:effectLst/>
                <a:uLnTx/>
                <a:uFillTx/>
                <a:latin typeface="Open Sans" panose="020B0606030504020204" pitchFamily="34" charset="0"/>
                <a:ea typeface="Open Sans" panose="020B0606030504020204" pitchFamily="34" charset="-122"/>
                <a:cs typeface="Open Sans" panose="020B0606030504020204" pitchFamily="34" charset="-120"/>
              </a:rPr>
              <a:t>Kính mắt Anna</a:t>
            </a:r>
            <a:r>
              <a:rPr kumimoji="0" lang="en-US" sz="2400" b="0" i="0" u="none" strike="noStrike" kern="1200" cap="none" spc="0" normalizeH="0" baseline="0" noProof="0" dirty="0">
                <a:ln>
                  <a:noFill/>
                </a:ln>
                <a:solidFill>
                  <a:srgbClr val="333F70"/>
                </a:solidFill>
                <a:effectLst/>
                <a:uLnTx/>
                <a:uFillTx/>
                <a:latin typeface="Open Sans" panose="020B0606030504020204" pitchFamily="34" charset="0"/>
                <a:ea typeface="Open Sans" panose="020B0606030504020204" pitchFamily="34" charset="-122"/>
                <a:cs typeface="Open Sans" panose="020B0606030504020204" pitchFamily="34" charset="-120"/>
              </a:rPr>
              <a:t> chắc không còn quá xa lạ với giới trẻ nữa. Đây là kênh thông tin mua sắm và giải trí dành cho giới trẻ, là </a:t>
            </a:r>
            <a:r>
              <a:rPr kumimoji="0" lang="en-US" sz="2400" b="1" i="0" u="none" strike="noStrike" kern="1200" cap="none" spc="0" normalizeH="0" baseline="0" noProof="0" dirty="0">
                <a:ln>
                  <a:noFill/>
                </a:ln>
                <a:solidFill>
                  <a:srgbClr val="55D5D2"/>
                </a:solidFill>
                <a:effectLst/>
                <a:uLnTx/>
                <a:uFillTx/>
                <a:latin typeface="Open Sans" panose="020B0606030504020204" pitchFamily="34" charset="0"/>
                <a:ea typeface="Open Sans" panose="020B0606030504020204" pitchFamily="34" charset="-122"/>
                <a:cs typeface="Open Sans" panose="020B0606030504020204" pitchFamily="34" charset="-120"/>
              </a:rPr>
              <a:t>“món ăn tinh thần”</a:t>
            </a:r>
            <a:r>
              <a:rPr kumimoji="0" lang="en-US" sz="2400" b="0" i="0" u="none" strike="noStrike" kern="1200" cap="none" spc="0" normalizeH="0" baseline="0" noProof="0" dirty="0">
                <a:ln>
                  <a:noFill/>
                </a:ln>
                <a:solidFill>
                  <a:srgbClr val="333F70"/>
                </a:solidFill>
                <a:effectLst/>
                <a:uLnTx/>
                <a:uFillTx/>
                <a:latin typeface="Open Sans" panose="020B0606030504020204" pitchFamily="34" charset="0"/>
                <a:ea typeface="Open Sans" panose="020B0606030504020204" pitchFamily="34" charset="-122"/>
                <a:cs typeface="Open Sans" panose="020B0606030504020204" pitchFamily="34" charset="-120"/>
              </a:rPr>
              <a:t> hằng ngày không thể thiếu của mỗi người trẻ.</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33F70"/>
              </a:solidFill>
              <a:effectLst/>
              <a:uLnTx/>
              <a:uFillTx/>
              <a:latin typeface="Open Sans" panose="020B0606030504020204" pitchFamily="34" charset="0"/>
              <a:ea typeface="Open Sans" panose="020B0606030504020204" pitchFamily="34" charset="-122"/>
              <a:cs typeface="Open Sans" panose="020B0606030504020204" pitchFamily="34" charset="-120"/>
            </a:endParaRPr>
          </a:p>
        </p:txBody>
      </p:sp>
      <p:pic>
        <p:nvPicPr>
          <p:cNvPr id="7" name="Picture 6" descr="ad366ec0-44cd-48cd-a94b-6e19e4cefe01-1"/>
          <p:cNvPicPr>
            <a:picLocks noChangeAspect="1"/>
          </p:cNvPicPr>
          <p:nvPr>
            <p:custDataLst>
              <p:tags r:id="rId1"/>
            </p:custDataLst>
          </p:nvPr>
        </p:nvPicPr>
        <p:blipFill>
          <a:blip r:embed="rId8"/>
          <a:stretch>
            <a:fillRect/>
          </a:stretch>
        </p:blipFill>
        <p:spPr>
          <a:xfrm>
            <a:off x="19715480" y="0"/>
            <a:ext cx="5936615" cy="8236585"/>
          </a:xfrm>
          <a:prstGeom prst="rect">
            <a:avLst/>
          </a:prstGeom>
        </p:spPr>
      </p:pic>
      <p:sp>
        <p:nvSpPr>
          <p:cNvPr id="8" name="Text 3"/>
          <p:cNvSpPr/>
          <p:nvPr>
            <p:custDataLst>
              <p:tags r:id="rId2"/>
            </p:custDataLst>
          </p:nvPr>
        </p:nvSpPr>
        <p:spPr>
          <a:xfrm>
            <a:off x="833755" y="9812655"/>
            <a:ext cx="7477760" cy="5624830"/>
          </a:xfrm>
          <a:prstGeom prst="rect">
            <a:avLst/>
          </a:prstGeom>
          <a:noFill/>
        </p:spPr>
        <p:txBody>
          <a:bodyPr wrap="square"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33F70"/>
                </a:solidFill>
                <a:effectLst/>
                <a:uLnTx/>
                <a:uFillTx/>
                <a:latin typeface="Open Sans" panose="020B0606030504020204" pitchFamily="34" charset="0"/>
                <a:ea typeface="Open Sans" panose="020B0606030504020204" pitchFamily="34" charset="-122"/>
                <a:cs typeface="Open Sans" panose="020B0606030504020204" pitchFamily="34" charset="-120"/>
              </a:rPr>
              <a:t>Được thành lập từ năm 2015, trải qua hơn 7 năm phát triển </a:t>
            </a:r>
            <a:r>
              <a:rPr kumimoji="0" lang="en-US" sz="2400" b="1" i="0" u="none" strike="noStrike" kern="1200" cap="none" spc="0" normalizeH="0" baseline="0" noProof="0" dirty="0">
                <a:ln>
                  <a:noFill/>
                </a:ln>
                <a:solidFill>
                  <a:srgbClr val="55D5D2"/>
                </a:solidFill>
                <a:effectLst/>
                <a:uLnTx/>
                <a:uFillTx/>
                <a:latin typeface="Open Sans" panose="020B0606030504020204" pitchFamily="34" charset="0"/>
                <a:ea typeface="Open Sans" panose="020B0606030504020204" pitchFamily="34" charset="-122"/>
                <a:cs typeface="Open Sans" panose="020B0606030504020204" pitchFamily="34" charset="-120"/>
              </a:rPr>
              <a:t>kính mắt Anna</a:t>
            </a:r>
            <a:r>
              <a:rPr kumimoji="0" lang="en-US" sz="2400" b="0" i="0" u="none" strike="noStrike" kern="1200" cap="none" spc="0" normalizeH="0" baseline="0" noProof="0" dirty="0">
                <a:ln>
                  <a:noFill/>
                </a:ln>
                <a:solidFill>
                  <a:srgbClr val="333F70"/>
                </a:solidFill>
                <a:effectLst/>
                <a:uLnTx/>
                <a:uFillTx/>
                <a:latin typeface="Open Sans" panose="020B0606030504020204" pitchFamily="34" charset="0"/>
                <a:ea typeface="Open Sans" panose="020B0606030504020204" pitchFamily="34" charset="-122"/>
                <a:cs typeface="Open Sans" panose="020B0606030504020204" pitchFamily="34" charset="-120"/>
              </a:rPr>
              <a:t> đã, đang và sẽ chiếm vị trí không thể thiếu đối với các bạn trẻ. Cập nhật thông tin thời trang nhanh chóng và phù hợp với thị hiếu của khán giả thông qua các mạng xã hội như </a:t>
            </a:r>
            <a:r>
              <a:rPr kumimoji="0" lang="en-US" sz="2400" b="1" i="0" u="none" strike="noStrike" kern="1200" cap="none" spc="0" normalizeH="0" baseline="0" noProof="0" dirty="0">
                <a:ln>
                  <a:noFill/>
                </a:ln>
                <a:solidFill>
                  <a:srgbClr val="55D5D2"/>
                </a:solidFill>
                <a:effectLst/>
                <a:uLnTx/>
                <a:uFillTx/>
                <a:latin typeface="Open Sans" panose="020B0606030504020204" pitchFamily="34" charset="0"/>
                <a:ea typeface="Open Sans" panose="020B0606030504020204" pitchFamily="34" charset="-122"/>
                <a:cs typeface="Open Sans" panose="020B0606030504020204" pitchFamily="34" charset="-120"/>
              </a:rPr>
              <a:t>Facebook</a:t>
            </a:r>
            <a:r>
              <a:rPr kumimoji="0" lang="en-US" sz="2400" b="0" i="0" u="none" strike="noStrike" kern="1200" cap="none" spc="0" normalizeH="0" baseline="0" noProof="0" dirty="0">
                <a:ln>
                  <a:noFill/>
                </a:ln>
                <a:solidFill>
                  <a:srgbClr val="333F70"/>
                </a:solidFill>
                <a:effectLst/>
                <a:uLnTx/>
                <a:uFillTx/>
                <a:latin typeface="Open Sans" panose="020B0606030504020204" pitchFamily="34" charset="0"/>
                <a:ea typeface="Open Sans" panose="020B0606030504020204" pitchFamily="34" charset="-122"/>
                <a:cs typeface="Open Sans" panose="020B0606030504020204" pitchFamily="34" charset="-120"/>
              </a:rPr>
              <a:t>, </a:t>
            </a:r>
            <a:r>
              <a:rPr kumimoji="0" lang="en-US" sz="2400" b="1" i="0" u="none" strike="noStrike" kern="1200" cap="none" spc="0" normalizeH="0" baseline="0" noProof="0" dirty="0">
                <a:ln>
                  <a:noFill/>
                </a:ln>
                <a:solidFill>
                  <a:srgbClr val="55D5D2"/>
                </a:solidFill>
                <a:effectLst/>
                <a:uLnTx/>
                <a:uFillTx/>
                <a:latin typeface="Open Sans" panose="020B0606030504020204" pitchFamily="34" charset="0"/>
                <a:ea typeface="Open Sans" panose="020B0606030504020204" pitchFamily="34" charset="-122"/>
                <a:cs typeface="Open Sans" panose="020B0606030504020204" pitchFamily="34" charset="-120"/>
              </a:rPr>
              <a:t>Tiktok</a:t>
            </a:r>
            <a:r>
              <a:rPr kumimoji="0" lang="en-US" sz="2400" b="0" i="0" u="none" strike="noStrike" kern="1200" cap="none" spc="0" normalizeH="0" baseline="0" noProof="0" dirty="0">
                <a:ln>
                  <a:noFill/>
                </a:ln>
                <a:solidFill>
                  <a:srgbClr val="333F70"/>
                </a:solidFill>
                <a:effectLst/>
                <a:uLnTx/>
                <a:uFillTx/>
                <a:latin typeface="Open Sans" panose="020B0606030504020204" pitchFamily="34" charset="0"/>
                <a:ea typeface="Open Sans" panose="020B0606030504020204" pitchFamily="34" charset="-122"/>
                <a:cs typeface="Open Sans" panose="020B0606030504020204" pitchFamily="34" charset="-120"/>
              </a:rPr>
              <a:t>, </a:t>
            </a:r>
            <a:r>
              <a:rPr kumimoji="0" lang="en-US" sz="2400" b="1" i="0" u="none" strike="noStrike" kern="1200" cap="none" spc="0" normalizeH="0" baseline="0" noProof="0" dirty="0">
                <a:ln>
                  <a:noFill/>
                </a:ln>
                <a:solidFill>
                  <a:srgbClr val="55D5D2"/>
                </a:solidFill>
                <a:effectLst/>
                <a:uLnTx/>
                <a:uFillTx/>
                <a:latin typeface="Open Sans" panose="020B0606030504020204" pitchFamily="34" charset="0"/>
                <a:ea typeface="Open Sans" panose="020B0606030504020204" pitchFamily="34" charset="-122"/>
                <a:cs typeface="Open Sans" panose="020B0606030504020204" pitchFamily="34" charset="-120"/>
              </a:rPr>
              <a:t>Instagram</a:t>
            </a:r>
            <a:r>
              <a:rPr kumimoji="0" lang="en-US" sz="2400" b="0" i="0" u="none" strike="noStrike" kern="1200" cap="none" spc="0" normalizeH="0" baseline="0" noProof="0" dirty="0">
                <a:ln>
                  <a:noFill/>
                </a:ln>
                <a:solidFill>
                  <a:srgbClr val="333F70"/>
                </a:solidFill>
                <a:effectLst/>
                <a:uLnTx/>
                <a:uFillTx/>
                <a:latin typeface="Open Sans" panose="020B0606030504020204" pitchFamily="34" charset="0"/>
                <a:ea typeface="Open Sans" panose="020B0606030504020204" pitchFamily="34" charset="-122"/>
                <a:cs typeface="Open Sans" panose="020B0606030504020204" pitchFamily="34" charset="-120"/>
              </a:rPr>
              <a:t>, </a:t>
            </a:r>
            <a:r>
              <a:rPr kumimoji="0" lang="en-US" sz="2400" b="1" i="0" u="none" strike="noStrike" kern="1200" cap="none" spc="0" normalizeH="0" baseline="0" noProof="0" dirty="0">
                <a:ln>
                  <a:noFill/>
                </a:ln>
                <a:solidFill>
                  <a:srgbClr val="55D5D2"/>
                </a:solidFill>
                <a:effectLst/>
                <a:uLnTx/>
                <a:uFillTx/>
                <a:latin typeface="Open Sans" panose="020B0606030504020204" pitchFamily="34" charset="0"/>
                <a:ea typeface="Open Sans" panose="020B0606030504020204" pitchFamily="34" charset="-122"/>
                <a:cs typeface="Open Sans" panose="020B0606030504020204" pitchFamily="34" charset="-120"/>
              </a:rPr>
              <a:t>Youtube</a:t>
            </a:r>
            <a:r>
              <a:rPr kumimoji="0" lang="en-US" sz="2400" b="0" i="0" u="none" strike="noStrike" kern="1200" cap="none" spc="0" normalizeH="0" baseline="0" noProof="0" dirty="0">
                <a:ln>
                  <a:noFill/>
                </a:ln>
                <a:solidFill>
                  <a:srgbClr val="333F70"/>
                </a:solidFill>
                <a:effectLst/>
                <a:uLnTx/>
                <a:uFillTx/>
                <a:latin typeface="Open Sans" panose="020B0606030504020204" pitchFamily="34" charset="0"/>
                <a:ea typeface="Open Sans" panose="020B0606030504020204" pitchFamily="34" charset="-122"/>
                <a:cs typeface="Open Sans" panose="020B0606030504020204" pitchFamily="34" charset="-120"/>
              </a:rPr>
              <a:t>,</a:t>
            </a:r>
            <a:r>
              <a:rPr kumimoji="0" lang="en-US" sz="2400" b="1" i="0" u="none" strike="noStrike" kern="1200" cap="none" spc="0" normalizeH="0" baseline="0" noProof="0" dirty="0">
                <a:ln>
                  <a:noFill/>
                </a:ln>
                <a:solidFill>
                  <a:srgbClr val="55D5D2"/>
                </a:solidFill>
                <a:effectLst/>
                <a:uLnTx/>
                <a:uFillTx/>
                <a:latin typeface="Open Sans" panose="020B0606030504020204" pitchFamily="34" charset="0"/>
                <a:ea typeface="Open Sans" panose="020B0606030504020204" pitchFamily="34" charset="-122"/>
                <a:cs typeface="Open Sans" panose="020B0606030504020204" pitchFamily="34" charset="-120"/>
              </a:rPr>
              <a:t> kính mắt Anna</a:t>
            </a:r>
            <a:r>
              <a:rPr kumimoji="0" lang="en-US" sz="2400" b="0" i="0" u="none" strike="noStrike" kern="1200" cap="none" spc="0" normalizeH="0" baseline="0" noProof="0" dirty="0">
                <a:ln>
                  <a:noFill/>
                </a:ln>
                <a:solidFill>
                  <a:srgbClr val="333F70"/>
                </a:solidFill>
                <a:effectLst/>
                <a:uLnTx/>
                <a:uFillTx/>
                <a:latin typeface="Open Sans" panose="020B0606030504020204" pitchFamily="34" charset="0"/>
                <a:ea typeface="Open Sans" panose="020B0606030504020204" pitchFamily="34" charset="-122"/>
                <a:cs typeface="Open Sans" panose="020B0606030504020204" pitchFamily="34" charset="-120"/>
              </a:rPr>
              <a:t> là lựa chọn hàng đầu cho những ai muốn tận hưởng các bài viết, video vừa mang tính giải trí mà vẫn có đầy đủ thông tin cần thiết.</a:t>
            </a:r>
          </a:p>
        </p:txBody>
      </p:sp>
    </p:spTree>
    <p:extLst>
      <p:ext uri="{BB962C8B-B14F-4D97-AF65-F5344CB8AC3E}">
        <p14:creationId xmlns:p14="http://schemas.microsoft.com/office/powerpoint/2010/main" val="1145924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
          <p:cNvSpPr/>
          <p:nvPr/>
        </p:nvSpPr>
        <p:spPr>
          <a:xfrm>
            <a:off x="0" y="0"/>
            <a:ext cx="14630400" cy="8229600"/>
          </a:xfrm>
          <a:prstGeom prst="rect">
            <a:avLst/>
          </a:prstGeom>
          <a:ln>
            <a:solidFill>
              <a:srgbClr val="55D5D2"/>
            </a:solidFill>
          </a:ln>
        </p:spPr>
        <p:style>
          <a:lnRef idx="2">
            <a:schemeClr val="accent1"/>
          </a:lnRef>
          <a:fillRef idx="1">
            <a:schemeClr val="lt1"/>
          </a:fillRef>
          <a:effectRef idx="0">
            <a:schemeClr val="accent1"/>
          </a:effectRef>
          <a:fontRef idx="minor">
            <a:schemeClr val="dk1"/>
          </a:fontRef>
        </p:style>
      </p:sp>
      <p:sp>
        <p:nvSpPr>
          <p:cNvPr id="2" name="Shape 0"/>
          <p:cNvSpPr/>
          <p:nvPr/>
        </p:nvSpPr>
        <p:spPr>
          <a:xfrm>
            <a:off x="541867" y="304800"/>
            <a:ext cx="13546666" cy="7620000"/>
          </a:xfrm>
          <a:prstGeom prst="rect">
            <a:avLst/>
          </a:prstGeom>
          <a:solidFill>
            <a:srgbClr val="D6F5EE"/>
          </a:solidFill>
          <a:ln/>
        </p:spPr>
      </p:sp>
      <p:sp>
        <p:nvSpPr>
          <p:cNvPr id="4" name="Text 2"/>
          <p:cNvSpPr/>
          <p:nvPr/>
        </p:nvSpPr>
        <p:spPr>
          <a:xfrm>
            <a:off x="2270221" y="971335"/>
            <a:ext cx="9943862" cy="694373"/>
          </a:xfrm>
          <a:prstGeom prst="rect">
            <a:avLst/>
          </a:prstGeom>
          <a:noFill/>
          <a:ln/>
        </p:spPr>
        <p:txBody>
          <a:bodyPr wrap="none" rtlCol="0" anchor="t"/>
          <a:lstStyle/>
          <a:p>
            <a:pPr marL="0" indent="0" algn="ctr">
              <a:lnSpc>
                <a:spcPts val="5468"/>
              </a:lnSpc>
              <a:buNone/>
            </a:pPr>
            <a:r>
              <a:rPr lang="en-US" sz="4374" b="1">
                <a:solidFill>
                  <a:srgbClr val="55D5D2"/>
                </a:solidFill>
                <a:latin typeface="Montserrat Black" pitchFamily="2" charset="0"/>
                <a:ea typeface="Unbounded" pitchFamily="34" charset="-122"/>
                <a:cs typeface="Unbounded" pitchFamily="34" charset="-120"/>
              </a:rPr>
              <a:t>Location page</a:t>
            </a:r>
            <a:endParaRPr lang="en-US" sz="4374" dirty="0">
              <a:solidFill>
                <a:srgbClr val="55D5D2"/>
              </a:solidFill>
              <a:latin typeface="Montserrat Black" pitchFamily="2" charset="0"/>
            </a:endParaRPr>
          </a:p>
        </p:txBody>
      </p:sp>
      <p:pic>
        <p:nvPicPr>
          <p:cNvPr id="10" name="Picture 9">
            <a:extLst>
              <a:ext uri="{FF2B5EF4-FFF2-40B4-BE49-F238E27FC236}">
                <a16:creationId xmlns:a16="http://schemas.microsoft.com/office/drawing/2014/main" id="{BA5425F0-CD33-7784-969B-A98E25D99677}"/>
              </a:ext>
            </a:extLst>
          </p:cNvPr>
          <p:cNvPicPr>
            <a:picLocks noChangeAspect="1"/>
          </p:cNvPicPr>
          <p:nvPr/>
        </p:nvPicPr>
        <p:blipFill>
          <a:blip r:embed="rId3"/>
          <a:stretch>
            <a:fillRect/>
          </a:stretch>
        </p:blipFill>
        <p:spPr>
          <a:xfrm>
            <a:off x="-15645410" y="1665708"/>
            <a:ext cx="10610896" cy="5571010"/>
          </a:xfrm>
          <a:prstGeom prst="rect">
            <a:avLst/>
          </a:prstGeom>
        </p:spPr>
      </p:pic>
      <p:pic>
        <p:nvPicPr>
          <p:cNvPr id="11" name="Picture 10">
            <a:extLst>
              <a:ext uri="{FF2B5EF4-FFF2-40B4-BE49-F238E27FC236}">
                <a16:creationId xmlns:a16="http://schemas.microsoft.com/office/drawing/2014/main" id="{CD0160BA-AE2B-EE64-BFBE-CD8DFBEB48FA}"/>
              </a:ext>
            </a:extLst>
          </p:cNvPr>
          <p:cNvPicPr>
            <a:picLocks noChangeAspect="1"/>
          </p:cNvPicPr>
          <p:nvPr/>
        </p:nvPicPr>
        <p:blipFill>
          <a:blip r:embed="rId4"/>
          <a:stretch>
            <a:fillRect/>
          </a:stretch>
        </p:blipFill>
        <p:spPr>
          <a:xfrm>
            <a:off x="19295158" y="2272608"/>
            <a:ext cx="4575338" cy="3193142"/>
          </a:xfrm>
          <a:prstGeom prst="rect">
            <a:avLst/>
          </a:prstGeom>
        </p:spPr>
      </p:pic>
      <p:pic>
        <p:nvPicPr>
          <p:cNvPr id="12" name="Picture 11">
            <a:extLst>
              <a:ext uri="{FF2B5EF4-FFF2-40B4-BE49-F238E27FC236}">
                <a16:creationId xmlns:a16="http://schemas.microsoft.com/office/drawing/2014/main" id="{89C192E8-E56C-E8FF-7DD3-EC79584E8EBD}"/>
              </a:ext>
            </a:extLst>
          </p:cNvPr>
          <p:cNvPicPr>
            <a:picLocks noChangeAspect="1"/>
          </p:cNvPicPr>
          <p:nvPr/>
        </p:nvPicPr>
        <p:blipFill>
          <a:blip r:embed="rId5"/>
          <a:stretch>
            <a:fillRect/>
          </a:stretch>
        </p:blipFill>
        <p:spPr>
          <a:xfrm>
            <a:off x="24922690" y="1665708"/>
            <a:ext cx="2987938" cy="4790856"/>
          </a:xfrm>
          <a:prstGeom prst="rect">
            <a:avLst/>
          </a:prstGeom>
        </p:spPr>
      </p:pic>
      <p:pic>
        <p:nvPicPr>
          <p:cNvPr id="7" name="Picture 6">
            <a:extLst>
              <a:ext uri="{FF2B5EF4-FFF2-40B4-BE49-F238E27FC236}">
                <a16:creationId xmlns:a16="http://schemas.microsoft.com/office/drawing/2014/main" id="{9146740F-DEC4-A7E6-72BB-BB9CF7A31B88}"/>
              </a:ext>
            </a:extLst>
          </p:cNvPr>
          <p:cNvPicPr>
            <a:picLocks noChangeAspect="1"/>
          </p:cNvPicPr>
          <p:nvPr/>
        </p:nvPicPr>
        <p:blipFill>
          <a:blip r:embed="rId6"/>
          <a:stretch>
            <a:fillRect/>
          </a:stretch>
        </p:blipFill>
        <p:spPr>
          <a:xfrm>
            <a:off x="2760991" y="2042172"/>
            <a:ext cx="9453092" cy="5021020"/>
          </a:xfrm>
          <a:prstGeom prst="rect">
            <a:avLst/>
          </a:prstGeom>
        </p:spPr>
      </p:pic>
    </p:spTree>
    <p:extLst>
      <p:ext uri="{BB962C8B-B14F-4D97-AF65-F5344CB8AC3E}">
        <p14:creationId xmlns:p14="http://schemas.microsoft.com/office/powerpoint/2010/main" val="17572952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
          <p:cNvSpPr/>
          <p:nvPr/>
        </p:nvSpPr>
        <p:spPr>
          <a:xfrm>
            <a:off x="0" y="0"/>
            <a:ext cx="14630400" cy="8229600"/>
          </a:xfrm>
          <a:prstGeom prst="rect">
            <a:avLst/>
          </a:prstGeom>
          <a:ln>
            <a:solidFill>
              <a:srgbClr val="55D5D2"/>
            </a:solidFill>
          </a:ln>
        </p:spPr>
        <p:style>
          <a:lnRef idx="2">
            <a:schemeClr val="accent1"/>
          </a:lnRef>
          <a:fillRef idx="1">
            <a:schemeClr val="lt1"/>
          </a:fillRef>
          <a:effectRef idx="0">
            <a:schemeClr val="accent1"/>
          </a:effectRef>
          <a:fontRef idx="minor">
            <a:schemeClr val="dk1"/>
          </a:fontRef>
        </p:style>
      </p:sp>
      <p:sp>
        <p:nvSpPr>
          <p:cNvPr id="2" name="Shape 0"/>
          <p:cNvSpPr/>
          <p:nvPr/>
        </p:nvSpPr>
        <p:spPr>
          <a:xfrm>
            <a:off x="541867" y="304800"/>
            <a:ext cx="13546666" cy="7620000"/>
          </a:xfrm>
          <a:prstGeom prst="rect">
            <a:avLst/>
          </a:prstGeom>
          <a:solidFill>
            <a:srgbClr val="D6F5EE"/>
          </a:solidFill>
          <a:ln/>
        </p:spPr>
      </p:sp>
      <p:sp>
        <p:nvSpPr>
          <p:cNvPr id="4" name="Text 2"/>
          <p:cNvSpPr/>
          <p:nvPr/>
        </p:nvSpPr>
        <p:spPr>
          <a:xfrm>
            <a:off x="2270221" y="971335"/>
            <a:ext cx="9943862" cy="694373"/>
          </a:xfrm>
          <a:prstGeom prst="rect">
            <a:avLst/>
          </a:prstGeom>
          <a:noFill/>
          <a:ln/>
        </p:spPr>
        <p:txBody>
          <a:bodyPr wrap="none" rtlCol="0" anchor="t"/>
          <a:lstStyle/>
          <a:p>
            <a:pPr marL="0" indent="0" algn="ctr">
              <a:lnSpc>
                <a:spcPts val="5468"/>
              </a:lnSpc>
              <a:buNone/>
            </a:pPr>
            <a:r>
              <a:rPr lang="en-US" sz="4374" b="1">
                <a:solidFill>
                  <a:srgbClr val="55D5D2"/>
                </a:solidFill>
                <a:latin typeface="Montserrat Black" pitchFamily="2" charset="0"/>
                <a:ea typeface="Unbounded" pitchFamily="34" charset="-122"/>
                <a:cs typeface="Unbounded" pitchFamily="34" charset="-120"/>
              </a:rPr>
              <a:t>Hành trình tử tế</a:t>
            </a:r>
            <a:endParaRPr lang="en-US" sz="4374" dirty="0">
              <a:solidFill>
                <a:srgbClr val="55D5D2"/>
              </a:solidFill>
              <a:latin typeface="Montserrat Black" pitchFamily="2" charset="0"/>
            </a:endParaRPr>
          </a:p>
        </p:txBody>
      </p:sp>
      <p:pic>
        <p:nvPicPr>
          <p:cNvPr id="7" name="Picture 6">
            <a:extLst>
              <a:ext uri="{FF2B5EF4-FFF2-40B4-BE49-F238E27FC236}">
                <a16:creationId xmlns:a16="http://schemas.microsoft.com/office/drawing/2014/main" id="{0EE1107F-88BF-5CD9-A176-88BC5C76015B}"/>
              </a:ext>
            </a:extLst>
          </p:cNvPr>
          <p:cNvPicPr>
            <a:picLocks noChangeAspect="1"/>
          </p:cNvPicPr>
          <p:nvPr/>
        </p:nvPicPr>
        <p:blipFill>
          <a:blip r:embed="rId3"/>
          <a:stretch>
            <a:fillRect/>
          </a:stretch>
        </p:blipFill>
        <p:spPr>
          <a:xfrm>
            <a:off x="2826772" y="2786743"/>
            <a:ext cx="4575338" cy="3193142"/>
          </a:xfrm>
          <a:prstGeom prst="rect">
            <a:avLst/>
          </a:prstGeom>
        </p:spPr>
      </p:pic>
      <p:pic>
        <p:nvPicPr>
          <p:cNvPr id="10" name="Picture 9">
            <a:extLst>
              <a:ext uri="{FF2B5EF4-FFF2-40B4-BE49-F238E27FC236}">
                <a16:creationId xmlns:a16="http://schemas.microsoft.com/office/drawing/2014/main" id="{86C59D5B-9911-7E54-CA55-2524313D03BB}"/>
              </a:ext>
            </a:extLst>
          </p:cNvPr>
          <p:cNvPicPr>
            <a:picLocks noChangeAspect="1"/>
          </p:cNvPicPr>
          <p:nvPr/>
        </p:nvPicPr>
        <p:blipFill>
          <a:blip r:embed="rId4"/>
          <a:stretch>
            <a:fillRect/>
          </a:stretch>
        </p:blipFill>
        <p:spPr>
          <a:xfrm>
            <a:off x="8454304" y="2179843"/>
            <a:ext cx="2987938" cy="4790856"/>
          </a:xfrm>
          <a:prstGeom prst="rect">
            <a:avLst/>
          </a:prstGeom>
        </p:spPr>
      </p:pic>
      <p:pic>
        <p:nvPicPr>
          <p:cNvPr id="11" name="Picture 10">
            <a:extLst>
              <a:ext uri="{FF2B5EF4-FFF2-40B4-BE49-F238E27FC236}">
                <a16:creationId xmlns:a16="http://schemas.microsoft.com/office/drawing/2014/main" id="{5818ACE5-8790-E7D7-D56C-F69F0052AF55}"/>
              </a:ext>
            </a:extLst>
          </p:cNvPr>
          <p:cNvPicPr>
            <a:picLocks noChangeAspect="1"/>
          </p:cNvPicPr>
          <p:nvPr/>
        </p:nvPicPr>
        <p:blipFill rotWithShape="1">
          <a:blip r:embed="rId5"/>
          <a:srcRect b="48148"/>
          <a:stretch/>
        </p:blipFill>
        <p:spPr>
          <a:xfrm>
            <a:off x="-12840456" y="1665708"/>
            <a:ext cx="4623506" cy="4267200"/>
          </a:xfrm>
          <a:prstGeom prst="rect">
            <a:avLst/>
          </a:prstGeom>
        </p:spPr>
      </p:pic>
      <p:pic>
        <p:nvPicPr>
          <p:cNvPr id="12" name="Picture 11">
            <a:extLst>
              <a:ext uri="{FF2B5EF4-FFF2-40B4-BE49-F238E27FC236}">
                <a16:creationId xmlns:a16="http://schemas.microsoft.com/office/drawing/2014/main" id="{75D2A852-E211-2D8D-DB78-1A1BA648038A}"/>
              </a:ext>
            </a:extLst>
          </p:cNvPr>
          <p:cNvPicPr>
            <a:picLocks noChangeAspect="1"/>
          </p:cNvPicPr>
          <p:nvPr/>
        </p:nvPicPr>
        <p:blipFill rotWithShape="1">
          <a:blip r:embed="rId5"/>
          <a:srcRect t="49248"/>
          <a:stretch/>
        </p:blipFill>
        <p:spPr>
          <a:xfrm>
            <a:off x="-7858764" y="2950221"/>
            <a:ext cx="4623506" cy="4176679"/>
          </a:xfrm>
          <a:prstGeom prst="rect">
            <a:avLst/>
          </a:prstGeom>
        </p:spPr>
      </p:pic>
      <p:pic>
        <p:nvPicPr>
          <p:cNvPr id="14" name="Picture 13">
            <a:extLst>
              <a:ext uri="{FF2B5EF4-FFF2-40B4-BE49-F238E27FC236}">
                <a16:creationId xmlns:a16="http://schemas.microsoft.com/office/drawing/2014/main" id="{E2939E5D-400E-5EBF-B30C-F85265EF0937}"/>
              </a:ext>
            </a:extLst>
          </p:cNvPr>
          <p:cNvPicPr>
            <a:picLocks noChangeAspect="1"/>
          </p:cNvPicPr>
          <p:nvPr/>
        </p:nvPicPr>
        <p:blipFill>
          <a:blip r:embed="rId6"/>
          <a:stretch>
            <a:fillRect/>
          </a:stretch>
        </p:blipFill>
        <p:spPr>
          <a:xfrm>
            <a:off x="18653102" y="1900643"/>
            <a:ext cx="10744200" cy="4974806"/>
          </a:xfrm>
          <a:prstGeom prst="rect">
            <a:avLst/>
          </a:prstGeom>
        </p:spPr>
      </p:pic>
      <p:pic>
        <p:nvPicPr>
          <p:cNvPr id="5" name="Picture 4">
            <a:extLst>
              <a:ext uri="{FF2B5EF4-FFF2-40B4-BE49-F238E27FC236}">
                <a16:creationId xmlns:a16="http://schemas.microsoft.com/office/drawing/2014/main" id="{C5468DE9-DCA0-0DE1-CCDD-FCF3A2B717C5}"/>
              </a:ext>
            </a:extLst>
          </p:cNvPr>
          <p:cNvPicPr>
            <a:picLocks noChangeAspect="1"/>
          </p:cNvPicPr>
          <p:nvPr/>
        </p:nvPicPr>
        <p:blipFill>
          <a:blip r:embed="rId7"/>
          <a:stretch>
            <a:fillRect/>
          </a:stretch>
        </p:blipFill>
        <p:spPr>
          <a:xfrm>
            <a:off x="2760991" y="-5975121"/>
            <a:ext cx="9453092" cy="5021020"/>
          </a:xfrm>
          <a:prstGeom prst="rect">
            <a:avLst/>
          </a:prstGeom>
        </p:spPr>
      </p:pic>
    </p:spTree>
    <p:extLst>
      <p:ext uri="{BB962C8B-B14F-4D97-AF65-F5344CB8AC3E}">
        <p14:creationId xmlns:p14="http://schemas.microsoft.com/office/powerpoint/2010/main" val="119243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
          <p:cNvSpPr/>
          <p:nvPr/>
        </p:nvSpPr>
        <p:spPr>
          <a:xfrm>
            <a:off x="0" y="0"/>
            <a:ext cx="14630400" cy="8229600"/>
          </a:xfrm>
          <a:prstGeom prst="rect">
            <a:avLst/>
          </a:prstGeom>
          <a:ln>
            <a:solidFill>
              <a:srgbClr val="55D5D2"/>
            </a:solidFill>
          </a:ln>
        </p:spPr>
        <p:style>
          <a:lnRef idx="2">
            <a:schemeClr val="accent1"/>
          </a:lnRef>
          <a:fillRef idx="1">
            <a:schemeClr val="lt1"/>
          </a:fillRef>
          <a:effectRef idx="0">
            <a:schemeClr val="accent1"/>
          </a:effectRef>
          <a:fontRef idx="minor">
            <a:schemeClr val="dk1"/>
          </a:fontRef>
        </p:style>
      </p:sp>
      <p:sp>
        <p:nvSpPr>
          <p:cNvPr id="2" name="Shape 0"/>
          <p:cNvSpPr/>
          <p:nvPr/>
        </p:nvSpPr>
        <p:spPr>
          <a:xfrm>
            <a:off x="541867" y="304800"/>
            <a:ext cx="13546666" cy="7620000"/>
          </a:xfrm>
          <a:prstGeom prst="rect">
            <a:avLst/>
          </a:prstGeom>
          <a:solidFill>
            <a:srgbClr val="D6F5EE"/>
          </a:solidFill>
          <a:ln/>
        </p:spPr>
      </p:sp>
      <p:sp>
        <p:nvSpPr>
          <p:cNvPr id="4" name="Text 2"/>
          <p:cNvSpPr/>
          <p:nvPr/>
        </p:nvSpPr>
        <p:spPr>
          <a:xfrm>
            <a:off x="2270221" y="971335"/>
            <a:ext cx="9943862" cy="694373"/>
          </a:xfrm>
          <a:prstGeom prst="rect">
            <a:avLst/>
          </a:prstGeom>
          <a:noFill/>
          <a:ln/>
        </p:spPr>
        <p:txBody>
          <a:bodyPr wrap="none" rtlCol="0" anchor="t"/>
          <a:lstStyle/>
          <a:p>
            <a:pPr marL="0" indent="0" algn="ctr">
              <a:lnSpc>
                <a:spcPts val="5468"/>
              </a:lnSpc>
              <a:buNone/>
            </a:pPr>
            <a:r>
              <a:rPr lang="en-US" sz="4374" b="1">
                <a:solidFill>
                  <a:srgbClr val="55D5D2"/>
                </a:solidFill>
                <a:latin typeface="Montserrat Black" pitchFamily="2" charset="0"/>
                <a:ea typeface="Unbounded" pitchFamily="34" charset="-122"/>
                <a:cs typeface="Unbounded" pitchFamily="34" charset="-120"/>
              </a:rPr>
              <a:t>Hành trình tử tế</a:t>
            </a:r>
            <a:endParaRPr lang="en-US" sz="4374" dirty="0">
              <a:solidFill>
                <a:srgbClr val="55D5D2"/>
              </a:solidFill>
              <a:latin typeface="Montserrat Black" pitchFamily="2" charset="0"/>
            </a:endParaRPr>
          </a:p>
        </p:txBody>
      </p:sp>
      <p:pic>
        <p:nvPicPr>
          <p:cNvPr id="8" name="Picture 7">
            <a:extLst>
              <a:ext uri="{FF2B5EF4-FFF2-40B4-BE49-F238E27FC236}">
                <a16:creationId xmlns:a16="http://schemas.microsoft.com/office/drawing/2014/main" id="{E6BB6FE5-6ACD-37F5-F793-14C8A8FCDDE0}"/>
              </a:ext>
            </a:extLst>
          </p:cNvPr>
          <p:cNvPicPr>
            <a:picLocks noChangeAspect="1"/>
          </p:cNvPicPr>
          <p:nvPr/>
        </p:nvPicPr>
        <p:blipFill>
          <a:blip r:embed="rId3"/>
          <a:stretch>
            <a:fillRect/>
          </a:stretch>
        </p:blipFill>
        <p:spPr>
          <a:xfrm>
            <a:off x="17548321" y="1350248"/>
            <a:ext cx="10566400" cy="5529104"/>
          </a:xfrm>
          <a:prstGeom prst="rect">
            <a:avLst/>
          </a:prstGeom>
        </p:spPr>
      </p:pic>
      <p:pic>
        <p:nvPicPr>
          <p:cNvPr id="10" name="Picture 9">
            <a:extLst>
              <a:ext uri="{FF2B5EF4-FFF2-40B4-BE49-F238E27FC236}">
                <a16:creationId xmlns:a16="http://schemas.microsoft.com/office/drawing/2014/main" id="{789B1292-565D-5027-640B-4A9C47082636}"/>
              </a:ext>
            </a:extLst>
          </p:cNvPr>
          <p:cNvPicPr>
            <a:picLocks noChangeAspect="1"/>
          </p:cNvPicPr>
          <p:nvPr/>
        </p:nvPicPr>
        <p:blipFill>
          <a:blip r:embed="rId4"/>
          <a:stretch>
            <a:fillRect/>
          </a:stretch>
        </p:blipFill>
        <p:spPr>
          <a:xfrm>
            <a:off x="1870052" y="1970508"/>
            <a:ext cx="10744200" cy="4974806"/>
          </a:xfrm>
          <a:prstGeom prst="rect">
            <a:avLst/>
          </a:prstGeom>
        </p:spPr>
      </p:pic>
    </p:spTree>
    <p:extLst>
      <p:ext uri="{BB962C8B-B14F-4D97-AF65-F5344CB8AC3E}">
        <p14:creationId xmlns:p14="http://schemas.microsoft.com/office/powerpoint/2010/main" val="15212062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
          <p:cNvSpPr/>
          <p:nvPr/>
        </p:nvSpPr>
        <p:spPr>
          <a:xfrm>
            <a:off x="0" y="0"/>
            <a:ext cx="14630400" cy="8229600"/>
          </a:xfrm>
          <a:prstGeom prst="rect">
            <a:avLst/>
          </a:prstGeom>
          <a:ln>
            <a:solidFill>
              <a:srgbClr val="55D5D2"/>
            </a:solidFill>
          </a:ln>
        </p:spPr>
        <p:style>
          <a:lnRef idx="2">
            <a:schemeClr val="accent1"/>
          </a:lnRef>
          <a:fillRef idx="1">
            <a:schemeClr val="lt1"/>
          </a:fillRef>
          <a:effectRef idx="0">
            <a:schemeClr val="accent1"/>
          </a:effectRef>
          <a:fontRef idx="minor">
            <a:schemeClr val="dk1"/>
          </a:fontRef>
        </p:style>
      </p:sp>
      <p:sp>
        <p:nvSpPr>
          <p:cNvPr id="2" name="Shape 0"/>
          <p:cNvSpPr/>
          <p:nvPr/>
        </p:nvSpPr>
        <p:spPr>
          <a:xfrm>
            <a:off x="541867" y="304800"/>
            <a:ext cx="13546666" cy="7620000"/>
          </a:xfrm>
          <a:prstGeom prst="rect">
            <a:avLst/>
          </a:prstGeom>
          <a:solidFill>
            <a:srgbClr val="D6F5EE"/>
          </a:solidFill>
          <a:ln/>
        </p:spPr>
      </p:sp>
      <p:sp>
        <p:nvSpPr>
          <p:cNvPr id="4" name="Text 2"/>
          <p:cNvSpPr/>
          <p:nvPr/>
        </p:nvSpPr>
        <p:spPr>
          <a:xfrm>
            <a:off x="2270221" y="971335"/>
            <a:ext cx="9943862" cy="694373"/>
          </a:xfrm>
          <a:prstGeom prst="rect">
            <a:avLst/>
          </a:prstGeom>
          <a:noFill/>
          <a:ln/>
        </p:spPr>
        <p:txBody>
          <a:bodyPr wrap="none" rtlCol="0" anchor="t"/>
          <a:lstStyle/>
          <a:p>
            <a:pPr marL="0" indent="0" algn="ctr">
              <a:lnSpc>
                <a:spcPts val="5468"/>
              </a:lnSpc>
              <a:buNone/>
            </a:pPr>
            <a:r>
              <a:rPr lang="en-US" sz="4374" b="1">
                <a:solidFill>
                  <a:srgbClr val="55D5D2"/>
                </a:solidFill>
                <a:latin typeface="Montserrat Black" pitchFamily="2" charset="0"/>
                <a:ea typeface="Unbounded" pitchFamily="34" charset="-122"/>
                <a:cs typeface="Unbounded" pitchFamily="34" charset="-120"/>
              </a:rPr>
              <a:t>Account page</a:t>
            </a:r>
            <a:endParaRPr lang="en-US" sz="4374" dirty="0">
              <a:solidFill>
                <a:srgbClr val="55D5D2"/>
              </a:solidFill>
              <a:latin typeface="Montserrat Black" pitchFamily="2" charset="0"/>
            </a:endParaRPr>
          </a:p>
        </p:txBody>
      </p:sp>
      <p:pic>
        <p:nvPicPr>
          <p:cNvPr id="7" name="Picture 6">
            <a:extLst>
              <a:ext uri="{FF2B5EF4-FFF2-40B4-BE49-F238E27FC236}">
                <a16:creationId xmlns:a16="http://schemas.microsoft.com/office/drawing/2014/main" id="{049E6668-51F1-6F3C-2561-F16F5D77C73C}"/>
              </a:ext>
            </a:extLst>
          </p:cNvPr>
          <p:cNvPicPr>
            <a:picLocks noChangeAspect="1"/>
          </p:cNvPicPr>
          <p:nvPr/>
        </p:nvPicPr>
        <p:blipFill>
          <a:blip r:embed="rId3"/>
          <a:stretch>
            <a:fillRect/>
          </a:stretch>
        </p:blipFill>
        <p:spPr>
          <a:xfrm>
            <a:off x="2270221" y="1901791"/>
            <a:ext cx="10566400" cy="5529104"/>
          </a:xfrm>
          <a:prstGeom prst="rect">
            <a:avLst/>
          </a:prstGeom>
        </p:spPr>
      </p:pic>
      <p:pic>
        <p:nvPicPr>
          <p:cNvPr id="9" name="Picture 8">
            <a:extLst>
              <a:ext uri="{FF2B5EF4-FFF2-40B4-BE49-F238E27FC236}">
                <a16:creationId xmlns:a16="http://schemas.microsoft.com/office/drawing/2014/main" id="{8F75E625-889D-63A1-C99B-9B6EAECA6F71}"/>
              </a:ext>
            </a:extLst>
          </p:cNvPr>
          <p:cNvPicPr>
            <a:picLocks noChangeAspect="1"/>
          </p:cNvPicPr>
          <p:nvPr/>
        </p:nvPicPr>
        <p:blipFill>
          <a:blip r:embed="rId4"/>
          <a:stretch>
            <a:fillRect/>
          </a:stretch>
        </p:blipFill>
        <p:spPr>
          <a:xfrm>
            <a:off x="19730356" y="733681"/>
            <a:ext cx="6110516" cy="6600784"/>
          </a:xfrm>
          <a:prstGeom prst="rect">
            <a:avLst/>
          </a:prstGeom>
        </p:spPr>
      </p:pic>
      <p:pic>
        <p:nvPicPr>
          <p:cNvPr id="10" name="Picture 9">
            <a:extLst>
              <a:ext uri="{FF2B5EF4-FFF2-40B4-BE49-F238E27FC236}">
                <a16:creationId xmlns:a16="http://schemas.microsoft.com/office/drawing/2014/main" id="{D7EA2FE1-37ED-6772-280C-145894DB12B6}"/>
              </a:ext>
            </a:extLst>
          </p:cNvPr>
          <p:cNvPicPr>
            <a:picLocks noChangeAspect="1"/>
          </p:cNvPicPr>
          <p:nvPr/>
        </p:nvPicPr>
        <p:blipFill>
          <a:blip r:embed="rId5"/>
          <a:stretch>
            <a:fillRect/>
          </a:stretch>
        </p:blipFill>
        <p:spPr>
          <a:xfrm>
            <a:off x="-13712848" y="2178940"/>
            <a:ext cx="10744200" cy="4974806"/>
          </a:xfrm>
          <a:prstGeom prst="rect">
            <a:avLst/>
          </a:prstGeom>
        </p:spPr>
      </p:pic>
      <p:sp>
        <p:nvSpPr>
          <p:cNvPr id="11" name="Text 2">
            <a:extLst>
              <a:ext uri="{FF2B5EF4-FFF2-40B4-BE49-F238E27FC236}">
                <a16:creationId xmlns:a16="http://schemas.microsoft.com/office/drawing/2014/main" id="{F19F7FD9-F9F4-B37E-9410-CB1F211037DC}"/>
              </a:ext>
            </a:extLst>
          </p:cNvPr>
          <p:cNvSpPr/>
          <p:nvPr/>
        </p:nvSpPr>
        <p:spPr>
          <a:xfrm>
            <a:off x="9012560" y="-1840055"/>
            <a:ext cx="4239437" cy="694373"/>
          </a:xfrm>
          <a:prstGeom prst="rect">
            <a:avLst/>
          </a:prstGeom>
          <a:noFill/>
          <a:ln/>
        </p:spPr>
        <p:txBody>
          <a:bodyPr wrap="none" rtlCol="0" anchor="t"/>
          <a:lstStyle/>
          <a:p>
            <a:pPr marL="0" indent="0" algn="ctr">
              <a:lnSpc>
                <a:spcPts val="5468"/>
              </a:lnSpc>
              <a:buNone/>
            </a:pPr>
            <a:r>
              <a:rPr lang="en-US" sz="6600" b="1">
                <a:solidFill>
                  <a:srgbClr val="55D5D2"/>
                </a:solidFill>
                <a:latin typeface="Montserrat Black" pitchFamily="2" charset="0"/>
                <a:ea typeface="Unbounded" pitchFamily="34" charset="-122"/>
                <a:cs typeface="Unbounded" pitchFamily="34" charset="-120"/>
              </a:rPr>
              <a:t>Cart page</a:t>
            </a:r>
            <a:endParaRPr lang="en-US" sz="6600" dirty="0">
              <a:solidFill>
                <a:srgbClr val="55D5D2"/>
              </a:solidFill>
              <a:latin typeface="Montserrat Black" pitchFamily="2" charset="0"/>
            </a:endParaRPr>
          </a:p>
        </p:txBody>
      </p:sp>
    </p:spTree>
    <p:extLst>
      <p:ext uri="{BB962C8B-B14F-4D97-AF65-F5344CB8AC3E}">
        <p14:creationId xmlns:p14="http://schemas.microsoft.com/office/powerpoint/2010/main" val="3350905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
          <p:cNvSpPr/>
          <p:nvPr/>
        </p:nvSpPr>
        <p:spPr>
          <a:xfrm>
            <a:off x="0" y="0"/>
            <a:ext cx="14630400" cy="8229600"/>
          </a:xfrm>
          <a:prstGeom prst="rect">
            <a:avLst/>
          </a:prstGeom>
          <a:ln>
            <a:solidFill>
              <a:srgbClr val="55D5D2"/>
            </a:solidFill>
          </a:ln>
        </p:spPr>
        <p:style>
          <a:lnRef idx="2">
            <a:schemeClr val="accent1"/>
          </a:lnRef>
          <a:fillRef idx="1">
            <a:schemeClr val="lt1"/>
          </a:fillRef>
          <a:effectRef idx="0">
            <a:schemeClr val="accent1"/>
          </a:effectRef>
          <a:fontRef idx="minor">
            <a:schemeClr val="dk1"/>
          </a:fontRef>
        </p:style>
      </p:sp>
      <p:sp>
        <p:nvSpPr>
          <p:cNvPr id="2" name="Shape 0"/>
          <p:cNvSpPr/>
          <p:nvPr/>
        </p:nvSpPr>
        <p:spPr>
          <a:xfrm>
            <a:off x="541867" y="304800"/>
            <a:ext cx="13546666" cy="7620000"/>
          </a:xfrm>
          <a:prstGeom prst="rect">
            <a:avLst/>
          </a:prstGeom>
          <a:solidFill>
            <a:srgbClr val="D6F5EE"/>
          </a:solidFill>
          <a:ln/>
        </p:spPr>
      </p:sp>
      <p:sp>
        <p:nvSpPr>
          <p:cNvPr id="4" name="Text 2"/>
          <p:cNvSpPr/>
          <p:nvPr/>
        </p:nvSpPr>
        <p:spPr>
          <a:xfrm>
            <a:off x="8888735" y="3263500"/>
            <a:ext cx="4239437" cy="694373"/>
          </a:xfrm>
          <a:prstGeom prst="rect">
            <a:avLst/>
          </a:prstGeom>
          <a:noFill/>
          <a:ln/>
        </p:spPr>
        <p:txBody>
          <a:bodyPr wrap="none" rtlCol="0" anchor="t"/>
          <a:lstStyle/>
          <a:p>
            <a:pPr marL="0" indent="0" algn="ctr">
              <a:lnSpc>
                <a:spcPts val="5468"/>
              </a:lnSpc>
              <a:buNone/>
            </a:pPr>
            <a:r>
              <a:rPr lang="en-US" sz="6600" b="1">
                <a:solidFill>
                  <a:srgbClr val="55D5D2"/>
                </a:solidFill>
                <a:latin typeface="Montserrat Black" pitchFamily="2" charset="0"/>
                <a:ea typeface="Unbounded" pitchFamily="34" charset="-122"/>
                <a:cs typeface="Unbounded" pitchFamily="34" charset="-120"/>
              </a:rPr>
              <a:t>Cart page</a:t>
            </a:r>
            <a:endParaRPr lang="en-US" sz="6600" dirty="0">
              <a:solidFill>
                <a:srgbClr val="55D5D2"/>
              </a:solidFill>
              <a:latin typeface="Montserrat Black" pitchFamily="2" charset="0"/>
            </a:endParaRPr>
          </a:p>
        </p:txBody>
      </p:sp>
      <p:pic>
        <p:nvPicPr>
          <p:cNvPr id="9" name="Picture 8">
            <a:extLst>
              <a:ext uri="{FF2B5EF4-FFF2-40B4-BE49-F238E27FC236}">
                <a16:creationId xmlns:a16="http://schemas.microsoft.com/office/drawing/2014/main" id="{7BF6A334-89CB-FD6A-71D5-ECEE42D5B07B}"/>
              </a:ext>
            </a:extLst>
          </p:cNvPr>
          <p:cNvPicPr>
            <a:picLocks noChangeAspect="1"/>
          </p:cNvPicPr>
          <p:nvPr/>
        </p:nvPicPr>
        <p:blipFill>
          <a:blip r:embed="rId3"/>
          <a:stretch>
            <a:fillRect/>
          </a:stretch>
        </p:blipFill>
        <p:spPr>
          <a:xfrm>
            <a:off x="1328056" y="657481"/>
            <a:ext cx="6110516" cy="6600784"/>
          </a:xfrm>
          <a:prstGeom prst="rect">
            <a:avLst/>
          </a:prstGeom>
        </p:spPr>
      </p:pic>
      <p:sp>
        <p:nvSpPr>
          <p:cNvPr id="28" name="Text 2">
            <a:extLst>
              <a:ext uri="{FF2B5EF4-FFF2-40B4-BE49-F238E27FC236}">
                <a16:creationId xmlns:a16="http://schemas.microsoft.com/office/drawing/2014/main" id="{5D72C935-BB7A-8118-4BC2-46693641319E}"/>
              </a:ext>
            </a:extLst>
          </p:cNvPr>
          <p:cNvSpPr/>
          <p:nvPr/>
        </p:nvSpPr>
        <p:spPr>
          <a:xfrm>
            <a:off x="921662" y="-4649397"/>
            <a:ext cx="8877181" cy="603290"/>
          </a:xfrm>
          <a:prstGeom prst="rect">
            <a:avLst/>
          </a:prstGeom>
          <a:noFill/>
          <a:ln/>
        </p:spPr>
        <p:txBody>
          <a:bodyPr wrap="none" rtlCol="0" anchor="t"/>
          <a:lstStyle/>
          <a:p>
            <a:pPr marL="0" marR="0" lvl="0" indent="0" algn="l" defTabSz="914400" rtl="0" eaLnBrk="1" fontAlgn="auto" latinLnBrk="0" hangingPunct="1">
              <a:lnSpc>
                <a:spcPts val="4751"/>
              </a:lnSpc>
              <a:spcBef>
                <a:spcPts val="0"/>
              </a:spcBef>
              <a:spcAft>
                <a:spcPts val="0"/>
              </a:spcAft>
              <a:buClrTx/>
              <a:buSzTx/>
              <a:buFontTx/>
              <a:buNone/>
              <a:tabLst/>
              <a:defRPr/>
            </a:pPr>
            <a:r>
              <a:rPr kumimoji="0" lang="en-US" sz="3800" b="1" i="0" u="none" strike="noStrike" kern="1200" cap="none" spc="0" normalizeH="0" baseline="0" noProof="0">
                <a:ln>
                  <a:noFill/>
                </a:ln>
                <a:solidFill>
                  <a:srgbClr val="333F70"/>
                </a:solidFill>
                <a:effectLst/>
                <a:uLnTx/>
                <a:uFillTx/>
                <a:latin typeface="Montserrat Black" pitchFamily="2" charset="0"/>
                <a:ea typeface="Unbounded" pitchFamily="34" charset="-122"/>
                <a:cs typeface="Unbounded" pitchFamily="34" charset="-120"/>
              </a:rPr>
              <a:t>Hướng phát triển</a:t>
            </a:r>
            <a:endParaRPr kumimoji="0" lang="en-US" sz="3800" b="0" i="0" u="none" strike="noStrike" kern="1200" cap="none" spc="0" normalizeH="0" baseline="0" noProof="0" dirty="0">
              <a:ln>
                <a:noFill/>
              </a:ln>
              <a:solidFill>
                <a:prstClr val="black"/>
              </a:solidFill>
              <a:effectLst/>
              <a:uLnTx/>
              <a:uFillTx/>
              <a:latin typeface="Montserrat Black" pitchFamily="2" charset="0"/>
            </a:endParaRPr>
          </a:p>
        </p:txBody>
      </p:sp>
      <p:sp>
        <p:nvSpPr>
          <p:cNvPr id="30" name="Text 3">
            <a:extLst>
              <a:ext uri="{FF2B5EF4-FFF2-40B4-BE49-F238E27FC236}">
                <a16:creationId xmlns:a16="http://schemas.microsoft.com/office/drawing/2014/main" id="{AE1A248F-D230-C5C2-2EAA-A30001DF3F5C}"/>
              </a:ext>
            </a:extLst>
          </p:cNvPr>
          <p:cNvSpPr/>
          <p:nvPr/>
        </p:nvSpPr>
        <p:spPr>
          <a:xfrm>
            <a:off x="23090931" y="1210409"/>
            <a:ext cx="4255175" cy="301585"/>
          </a:xfrm>
          <a:prstGeom prst="rect">
            <a:avLst/>
          </a:prstGeom>
          <a:noFill/>
          <a:ln/>
        </p:spPr>
        <p:txBody>
          <a:bodyPr wrap="none" rtlCol="0" anchor="t"/>
          <a:lstStyle/>
          <a:p>
            <a:pPr marL="0" marR="0" lvl="0" indent="0" algn="l" defTabSz="914400" rtl="0" eaLnBrk="1" fontAlgn="auto" latinLnBrk="0" hangingPunct="1">
              <a:lnSpc>
                <a:spcPts val="2375"/>
              </a:lnSpc>
              <a:spcBef>
                <a:spcPts val="0"/>
              </a:spcBef>
              <a:spcAft>
                <a:spcPts val="0"/>
              </a:spcAft>
              <a:buClrTx/>
              <a:buSzTx/>
              <a:buFontTx/>
              <a:buNone/>
              <a:tabLst/>
              <a:defRPr/>
            </a:pPr>
            <a:r>
              <a:rPr kumimoji="0" lang="en-US" sz="1900" b="1" i="0" u="none" strike="noStrike" kern="1200" cap="none" spc="0" normalizeH="0" baseline="0" noProof="0">
                <a:ln>
                  <a:noFill/>
                </a:ln>
                <a:solidFill>
                  <a:srgbClr val="333F70"/>
                </a:solidFill>
                <a:effectLst/>
                <a:uLnTx/>
                <a:uFillTx/>
                <a:latin typeface="Comfortaa SemiBold" pitchFamily="2" charset="0"/>
                <a:ea typeface="Unbounded" pitchFamily="34" charset="-122"/>
              </a:rPr>
              <a:t>Thêm chức năng tìm kiếm sản phẩm</a:t>
            </a:r>
            <a:endParaRPr kumimoji="0" lang="en-US" sz="1900" b="0" i="0" u="none" strike="noStrike" kern="1200" cap="none" spc="0" normalizeH="0" baseline="0" noProof="0" dirty="0">
              <a:ln>
                <a:noFill/>
              </a:ln>
              <a:solidFill>
                <a:prstClr val="black"/>
              </a:solidFill>
              <a:effectLst/>
              <a:uLnTx/>
              <a:uFillTx/>
              <a:latin typeface="Comfortaa SemiBold" pitchFamily="2" charset="0"/>
            </a:endParaRPr>
          </a:p>
        </p:txBody>
      </p:sp>
      <p:sp>
        <p:nvSpPr>
          <p:cNvPr id="31" name="Text 4">
            <a:extLst>
              <a:ext uri="{FF2B5EF4-FFF2-40B4-BE49-F238E27FC236}">
                <a16:creationId xmlns:a16="http://schemas.microsoft.com/office/drawing/2014/main" id="{211CD159-FF70-C74D-3469-C6DCAF13C83E}"/>
              </a:ext>
            </a:extLst>
          </p:cNvPr>
          <p:cNvSpPr/>
          <p:nvPr/>
        </p:nvSpPr>
        <p:spPr>
          <a:xfrm>
            <a:off x="23090931" y="1627723"/>
            <a:ext cx="7915513" cy="579358"/>
          </a:xfrm>
          <a:prstGeom prst="rect">
            <a:avLst/>
          </a:prstGeom>
          <a:noFill/>
          <a:ln/>
        </p:spPr>
        <p:txBody>
          <a:bodyPr wrap="square" rtlCol="0" anchor="t"/>
          <a:lstStyle/>
          <a:p>
            <a:pPr marL="0" marR="0" lvl="0" indent="0" algn="l" defTabSz="914400" rtl="0" eaLnBrk="1" fontAlgn="auto" latinLnBrk="0" hangingPunct="1">
              <a:lnSpc>
                <a:spcPts val="2280"/>
              </a:lnSpc>
              <a:spcBef>
                <a:spcPts val="0"/>
              </a:spcBef>
              <a:spcAft>
                <a:spcPts val="0"/>
              </a:spcAft>
              <a:buClrTx/>
              <a:buSzTx/>
              <a:buFontTx/>
              <a:buNone/>
              <a:tabLst/>
              <a:defRPr/>
            </a:pPr>
            <a:r>
              <a:rPr kumimoji="0" lang="en-US" sz="1520" b="0" i="0" u="none" strike="noStrike" kern="1200" cap="none" spc="0" normalizeH="0" baseline="0" noProof="0">
                <a:ln>
                  <a:noFill/>
                </a:ln>
                <a:solidFill>
                  <a:srgbClr val="333F70"/>
                </a:solidFill>
                <a:effectLst/>
                <a:uLnTx/>
                <a:uFillTx/>
                <a:latin typeface="Open Sans" pitchFamily="34" charset="0"/>
                <a:ea typeface="Open Sans" pitchFamily="34" charset="-122"/>
                <a:cs typeface="Open Sans" pitchFamily="34" charset="-120"/>
              </a:rPr>
              <a:t>Lọc và tìm kiếm sản phẩm theo tên yêu cầu của người dùng. </a:t>
            </a:r>
            <a:endParaRPr kumimoji="0" lang="en-US" sz="1520" b="0" i="0" u="none" strike="noStrike" kern="1200" cap="none" spc="0" normalizeH="0" baseline="0" noProof="0" dirty="0">
              <a:ln>
                <a:noFill/>
              </a:ln>
              <a:solidFill>
                <a:prstClr val="black"/>
              </a:solidFill>
              <a:effectLst/>
              <a:uLnTx/>
              <a:uFillTx/>
              <a:latin typeface="Calibri"/>
              <a:ea typeface="+mn-ea"/>
              <a:cs typeface="+mn-cs"/>
            </a:endParaRPr>
          </a:p>
        </p:txBody>
      </p:sp>
      <p:sp>
        <p:nvSpPr>
          <p:cNvPr id="33" name="Text 5">
            <a:extLst>
              <a:ext uri="{FF2B5EF4-FFF2-40B4-BE49-F238E27FC236}">
                <a16:creationId xmlns:a16="http://schemas.microsoft.com/office/drawing/2014/main" id="{5774EBDA-5F04-2995-CF97-74541B2F4B49}"/>
              </a:ext>
            </a:extLst>
          </p:cNvPr>
          <p:cNvSpPr/>
          <p:nvPr/>
        </p:nvSpPr>
        <p:spPr>
          <a:xfrm>
            <a:off x="23090931" y="2754887"/>
            <a:ext cx="4085153" cy="301585"/>
          </a:xfrm>
          <a:prstGeom prst="rect">
            <a:avLst/>
          </a:prstGeom>
          <a:noFill/>
          <a:ln/>
        </p:spPr>
        <p:txBody>
          <a:bodyPr wrap="none" rtlCol="0" anchor="t"/>
          <a:lstStyle/>
          <a:p>
            <a:pPr marL="0" marR="0" lvl="0" indent="0" algn="l" defTabSz="914400" rtl="0" eaLnBrk="1" fontAlgn="auto" latinLnBrk="0" hangingPunct="1">
              <a:lnSpc>
                <a:spcPts val="2375"/>
              </a:lnSpc>
              <a:spcBef>
                <a:spcPts val="0"/>
              </a:spcBef>
              <a:spcAft>
                <a:spcPts val="0"/>
              </a:spcAft>
              <a:buClrTx/>
              <a:buSzTx/>
              <a:buFontTx/>
              <a:buNone/>
              <a:tabLst/>
              <a:defRPr/>
            </a:pPr>
            <a:r>
              <a:rPr kumimoji="0" lang="en-US" sz="1900" b="1" i="0" u="none" strike="noStrike" kern="1200" cap="none" spc="0" normalizeH="0" baseline="0" noProof="0">
                <a:ln>
                  <a:noFill/>
                </a:ln>
                <a:solidFill>
                  <a:srgbClr val="333F70"/>
                </a:solidFill>
                <a:effectLst/>
                <a:uLnTx/>
                <a:uFillTx/>
                <a:latin typeface="Comfortaa SemiBold" pitchFamily="2" charset="0"/>
                <a:ea typeface="Unbounded" pitchFamily="34" charset="-122"/>
                <a:cs typeface="Unbounded" pitchFamily="34" charset="-120"/>
              </a:rPr>
              <a:t>Chức năng thanh toán</a:t>
            </a:r>
            <a:endParaRPr kumimoji="0" lang="en-US" sz="1900" b="0" i="0" u="none" strike="noStrike" kern="1200" cap="none" spc="0" normalizeH="0" baseline="0" noProof="0" dirty="0">
              <a:ln>
                <a:noFill/>
              </a:ln>
              <a:solidFill>
                <a:prstClr val="black"/>
              </a:solidFill>
              <a:effectLst/>
              <a:uLnTx/>
              <a:uFillTx/>
              <a:latin typeface="Comfortaa SemiBold" pitchFamily="2" charset="0"/>
            </a:endParaRPr>
          </a:p>
        </p:txBody>
      </p:sp>
      <p:sp>
        <p:nvSpPr>
          <p:cNvPr id="34" name="Text 6">
            <a:extLst>
              <a:ext uri="{FF2B5EF4-FFF2-40B4-BE49-F238E27FC236}">
                <a16:creationId xmlns:a16="http://schemas.microsoft.com/office/drawing/2014/main" id="{4B0B033E-0FFF-ED4B-2164-638CBC61F362}"/>
              </a:ext>
            </a:extLst>
          </p:cNvPr>
          <p:cNvSpPr/>
          <p:nvPr/>
        </p:nvSpPr>
        <p:spPr>
          <a:xfrm>
            <a:off x="23090931" y="3172201"/>
            <a:ext cx="7915513" cy="579358"/>
          </a:xfrm>
          <a:prstGeom prst="rect">
            <a:avLst/>
          </a:prstGeom>
          <a:noFill/>
          <a:ln/>
        </p:spPr>
        <p:txBody>
          <a:bodyPr wrap="square" rtlCol="0" anchor="t"/>
          <a:lstStyle/>
          <a:p>
            <a:pPr marL="0" marR="0" lvl="0" indent="0" algn="l" defTabSz="914400" rtl="0" eaLnBrk="1" fontAlgn="auto" latinLnBrk="0" hangingPunct="1">
              <a:lnSpc>
                <a:spcPts val="2280"/>
              </a:lnSpc>
              <a:spcBef>
                <a:spcPts val="0"/>
              </a:spcBef>
              <a:spcAft>
                <a:spcPts val="0"/>
              </a:spcAft>
              <a:buClrTx/>
              <a:buSzTx/>
              <a:buFontTx/>
              <a:buNone/>
              <a:tabLst/>
              <a:defRPr/>
            </a:pPr>
            <a:r>
              <a:rPr kumimoji="0" lang="en-US" sz="1520" b="0" i="0" u="none" strike="noStrike" kern="1200" cap="none" spc="0" normalizeH="0" baseline="0" noProof="0">
                <a:ln>
                  <a:noFill/>
                </a:ln>
                <a:solidFill>
                  <a:srgbClr val="333F70"/>
                </a:solidFill>
                <a:effectLst/>
                <a:uLnTx/>
                <a:uFillTx/>
                <a:latin typeface="Open Sans" pitchFamily="34" charset="0"/>
                <a:ea typeface="Open Sans" pitchFamily="34" charset="-122"/>
                <a:cs typeface="+mn-cs"/>
              </a:rPr>
              <a:t>Tính tổng tiền và cài đặt đơn hàng.</a:t>
            </a:r>
            <a:endParaRPr kumimoji="0" lang="en-US" sz="1520" b="0" i="0" u="none" strike="noStrike" kern="1200" cap="none" spc="0" normalizeH="0" baseline="0" noProof="0" dirty="0">
              <a:ln>
                <a:noFill/>
              </a:ln>
              <a:solidFill>
                <a:prstClr val="black"/>
              </a:solidFill>
              <a:effectLst/>
              <a:uLnTx/>
              <a:uFillTx/>
              <a:latin typeface="Calibri"/>
              <a:ea typeface="+mn-ea"/>
              <a:cs typeface="+mn-cs"/>
            </a:endParaRPr>
          </a:p>
        </p:txBody>
      </p:sp>
      <p:sp>
        <p:nvSpPr>
          <p:cNvPr id="36" name="Text 7">
            <a:extLst>
              <a:ext uri="{FF2B5EF4-FFF2-40B4-BE49-F238E27FC236}">
                <a16:creationId xmlns:a16="http://schemas.microsoft.com/office/drawing/2014/main" id="{599AB31B-7610-C83F-2DED-46985567AEC9}"/>
              </a:ext>
            </a:extLst>
          </p:cNvPr>
          <p:cNvSpPr/>
          <p:nvPr/>
        </p:nvSpPr>
        <p:spPr>
          <a:xfrm>
            <a:off x="23090931" y="4299366"/>
            <a:ext cx="2750939" cy="301585"/>
          </a:xfrm>
          <a:prstGeom prst="rect">
            <a:avLst/>
          </a:prstGeom>
          <a:noFill/>
          <a:ln/>
        </p:spPr>
        <p:txBody>
          <a:bodyPr wrap="none" rtlCol="0" anchor="t"/>
          <a:lstStyle/>
          <a:p>
            <a:pPr marL="0" marR="0" lvl="0" indent="0" algn="l" defTabSz="914400" rtl="0" eaLnBrk="1" fontAlgn="auto" latinLnBrk="0" hangingPunct="1">
              <a:lnSpc>
                <a:spcPts val="2375"/>
              </a:lnSpc>
              <a:spcBef>
                <a:spcPts val="0"/>
              </a:spcBef>
              <a:spcAft>
                <a:spcPts val="0"/>
              </a:spcAft>
              <a:buClrTx/>
              <a:buSzTx/>
              <a:buFontTx/>
              <a:buNone/>
              <a:tabLst/>
              <a:defRPr/>
            </a:pPr>
            <a:r>
              <a:rPr kumimoji="0" lang="en-US" sz="1900" b="1" i="0" u="none" strike="noStrike" kern="1200" cap="none" spc="0" normalizeH="0" baseline="0" noProof="0">
                <a:ln>
                  <a:noFill/>
                </a:ln>
                <a:solidFill>
                  <a:srgbClr val="333F70"/>
                </a:solidFill>
                <a:effectLst/>
                <a:uLnTx/>
                <a:uFillTx/>
                <a:latin typeface="Comfortaa SemiBold" pitchFamily="2" charset="0"/>
                <a:ea typeface="Unbounded" pitchFamily="34" charset="-122"/>
              </a:rPr>
              <a:t>Gợi ý sản phẩm theo khuôn mặt</a:t>
            </a:r>
            <a:endParaRPr kumimoji="0" lang="en-US" sz="1900" b="0" i="0" u="none" strike="noStrike" kern="1200" cap="none" spc="0" normalizeH="0" baseline="0" noProof="0" dirty="0">
              <a:ln>
                <a:noFill/>
              </a:ln>
              <a:solidFill>
                <a:prstClr val="black"/>
              </a:solidFill>
              <a:effectLst/>
              <a:uLnTx/>
              <a:uFillTx/>
              <a:latin typeface="Comfortaa SemiBold" pitchFamily="2" charset="0"/>
            </a:endParaRPr>
          </a:p>
        </p:txBody>
      </p:sp>
      <p:sp>
        <p:nvSpPr>
          <p:cNvPr id="37" name="Text 8">
            <a:extLst>
              <a:ext uri="{FF2B5EF4-FFF2-40B4-BE49-F238E27FC236}">
                <a16:creationId xmlns:a16="http://schemas.microsoft.com/office/drawing/2014/main" id="{5E7212E8-0EEA-CB61-AA33-F40139B819B1}"/>
              </a:ext>
            </a:extLst>
          </p:cNvPr>
          <p:cNvSpPr/>
          <p:nvPr/>
        </p:nvSpPr>
        <p:spPr>
          <a:xfrm>
            <a:off x="23090931" y="4716680"/>
            <a:ext cx="7915513" cy="579358"/>
          </a:xfrm>
          <a:prstGeom prst="rect">
            <a:avLst/>
          </a:prstGeom>
          <a:noFill/>
          <a:ln/>
        </p:spPr>
        <p:txBody>
          <a:bodyPr wrap="square" rtlCol="0" anchor="t"/>
          <a:lstStyle/>
          <a:p>
            <a:pPr marL="0" marR="0" lvl="0" indent="0" algn="l" defTabSz="914400" rtl="0" eaLnBrk="1" fontAlgn="auto" latinLnBrk="0" hangingPunct="1">
              <a:lnSpc>
                <a:spcPts val="2280"/>
              </a:lnSpc>
              <a:spcBef>
                <a:spcPts val="0"/>
              </a:spcBef>
              <a:spcAft>
                <a:spcPts val="0"/>
              </a:spcAft>
              <a:buClrTx/>
              <a:buSzTx/>
              <a:buFontTx/>
              <a:buNone/>
              <a:tabLst/>
              <a:defRPr/>
            </a:pPr>
            <a:r>
              <a:rPr kumimoji="0" lang="en-US" sz="1520" b="0" i="0" u="none" strike="noStrike" kern="1200" cap="none" spc="0" normalizeH="0" baseline="0" noProof="0">
                <a:ln>
                  <a:noFill/>
                </a:ln>
                <a:solidFill>
                  <a:srgbClr val="333F70"/>
                </a:solidFill>
                <a:effectLst/>
                <a:uLnTx/>
                <a:uFillTx/>
                <a:latin typeface="Open Sans" pitchFamily="34" charset="0"/>
                <a:ea typeface="Open Sans" pitchFamily="34" charset="-122"/>
                <a:cs typeface="+mn-cs"/>
              </a:rPr>
              <a:t>Đưa ra sản phẩm phù hợp với khuôn mặt dựa trên nhưng thông số của khách hàng cung cấp </a:t>
            </a:r>
            <a:endParaRPr kumimoji="0" lang="en-US" sz="152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41" name="Group 40">
            <a:extLst>
              <a:ext uri="{FF2B5EF4-FFF2-40B4-BE49-F238E27FC236}">
                <a16:creationId xmlns:a16="http://schemas.microsoft.com/office/drawing/2014/main" id="{45718DB6-8709-EB7A-7553-DD2B14B23877}"/>
              </a:ext>
            </a:extLst>
          </p:cNvPr>
          <p:cNvGrpSpPr/>
          <p:nvPr/>
        </p:nvGrpSpPr>
        <p:grpSpPr>
          <a:xfrm>
            <a:off x="-11467279" y="1147137"/>
            <a:ext cx="965240" cy="6177915"/>
            <a:chOff x="2729984" y="15717810"/>
            <a:chExt cx="965240" cy="6177915"/>
          </a:xfrm>
        </p:grpSpPr>
        <p:pic>
          <p:nvPicPr>
            <p:cNvPr id="29" name="Image 0" descr="preencoded.png">
              <a:extLst>
                <a:ext uri="{FF2B5EF4-FFF2-40B4-BE49-F238E27FC236}">
                  <a16:creationId xmlns:a16="http://schemas.microsoft.com/office/drawing/2014/main" id="{B49D7106-15BF-B62E-A425-9DA91E6A1780}"/>
                </a:ext>
              </a:extLst>
            </p:cNvPr>
            <p:cNvPicPr>
              <a:picLocks noChangeAspect="1"/>
            </p:cNvPicPr>
            <p:nvPr/>
          </p:nvPicPr>
          <p:blipFill>
            <a:blip r:embed="rId4"/>
            <a:stretch>
              <a:fillRect/>
            </a:stretch>
          </p:blipFill>
          <p:spPr>
            <a:xfrm>
              <a:off x="2729984" y="15717810"/>
              <a:ext cx="965240" cy="1544479"/>
            </a:xfrm>
            <a:prstGeom prst="rect">
              <a:avLst/>
            </a:prstGeom>
          </p:spPr>
        </p:pic>
        <p:pic>
          <p:nvPicPr>
            <p:cNvPr id="32" name="Image 1" descr="preencoded.png">
              <a:extLst>
                <a:ext uri="{FF2B5EF4-FFF2-40B4-BE49-F238E27FC236}">
                  <a16:creationId xmlns:a16="http://schemas.microsoft.com/office/drawing/2014/main" id="{84531B4C-6198-A2C7-8167-00B257D852BA}"/>
                </a:ext>
              </a:extLst>
            </p:cNvPr>
            <p:cNvPicPr>
              <a:picLocks noChangeAspect="1"/>
            </p:cNvPicPr>
            <p:nvPr/>
          </p:nvPicPr>
          <p:blipFill>
            <a:blip r:embed="rId5"/>
            <a:stretch>
              <a:fillRect/>
            </a:stretch>
          </p:blipFill>
          <p:spPr>
            <a:xfrm>
              <a:off x="2729984" y="17262289"/>
              <a:ext cx="965240" cy="1544479"/>
            </a:xfrm>
            <a:prstGeom prst="rect">
              <a:avLst/>
            </a:prstGeom>
          </p:spPr>
        </p:pic>
        <p:pic>
          <p:nvPicPr>
            <p:cNvPr id="35" name="Image 2" descr="preencoded.png">
              <a:extLst>
                <a:ext uri="{FF2B5EF4-FFF2-40B4-BE49-F238E27FC236}">
                  <a16:creationId xmlns:a16="http://schemas.microsoft.com/office/drawing/2014/main" id="{3CDC5ADF-0E2F-DF86-7DCE-8201519C26AA}"/>
                </a:ext>
              </a:extLst>
            </p:cNvPr>
            <p:cNvPicPr>
              <a:picLocks noChangeAspect="1"/>
            </p:cNvPicPr>
            <p:nvPr/>
          </p:nvPicPr>
          <p:blipFill>
            <a:blip r:embed="rId6"/>
            <a:stretch>
              <a:fillRect/>
            </a:stretch>
          </p:blipFill>
          <p:spPr>
            <a:xfrm>
              <a:off x="2729984" y="18806768"/>
              <a:ext cx="965240" cy="1544479"/>
            </a:xfrm>
            <a:prstGeom prst="rect">
              <a:avLst/>
            </a:prstGeom>
          </p:spPr>
        </p:pic>
        <p:pic>
          <p:nvPicPr>
            <p:cNvPr id="38" name="Image 3" descr="preencoded.png">
              <a:extLst>
                <a:ext uri="{FF2B5EF4-FFF2-40B4-BE49-F238E27FC236}">
                  <a16:creationId xmlns:a16="http://schemas.microsoft.com/office/drawing/2014/main" id="{71D87468-7847-2E5C-59A9-EE912CE3A8C3}"/>
                </a:ext>
              </a:extLst>
            </p:cNvPr>
            <p:cNvPicPr>
              <a:picLocks noChangeAspect="1"/>
            </p:cNvPicPr>
            <p:nvPr/>
          </p:nvPicPr>
          <p:blipFill>
            <a:blip r:embed="rId7"/>
            <a:stretch>
              <a:fillRect/>
            </a:stretch>
          </p:blipFill>
          <p:spPr>
            <a:xfrm>
              <a:off x="2729984" y="20351246"/>
              <a:ext cx="965240" cy="1544479"/>
            </a:xfrm>
            <a:prstGeom prst="rect">
              <a:avLst/>
            </a:prstGeom>
          </p:spPr>
        </p:pic>
      </p:grpSp>
      <p:sp>
        <p:nvSpPr>
          <p:cNvPr id="39" name="Text 9">
            <a:extLst>
              <a:ext uri="{FF2B5EF4-FFF2-40B4-BE49-F238E27FC236}">
                <a16:creationId xmlns:a16="http://schemas.microsoft.com/office/drawing/2014/main" id="{C0263CB1-874B-56C4-92E6-F2B539E8A69F}"/>
              </a:ext>
            </a:extLst>
          </p:cNvPr>
          <p:cNvSpPr/>
          <p:nvPr/>
        </p:nvSpPr>
        <p:spPr>
          <a:xfrm>
            <a:off x="23090931" y="5843845"/>
            <a:ext cx="3780234" cy="301585"/>
          </a:xfrm>
          <a:prstGeom prst="rect">
            <a:avLst/>
          </a:prstGeom>
          <a:noFill/>
          <a:ln/>
        </p:spPr>
        <p:txBody>
          <a:bodyPr wrap="none" rtlCol="0" anchor="t"/>
          <a:lstStyle/>
          <a:p>
            <a:pPr marL="0" marR="0" lvl="0" indent="0" algn="l" defTabSz="914400" rtl="0" eaLnBrk="1" fontAlgn="auto" latinLnBrk="0" hangingPunct="1">
              <a:lnSpc>
                <a:spcPts val="2375"/>
              </a:lnSpc>
              <a:spcBef>
                <a:spcPts val="0"/>
              </a:spcBef>
              <a:spcAft>
                <a:spcPts val="0"/>
              </a:spcAft>
              <a:buClrTx/>
              <a:buSzTx/>
              <a:buFontTx/>
              <a:buNone/>
              <a:tabLst/>
              <a:defRPr/>
            </a:pPr>
            <a:r>
              <a:rPr kumimoji="0" lang="en-US" sz="1900" b="1" i="0" u="none" strike="noStrike" kern="1200" cap="none" spc="0" normalizeH="0" baseline="0" noProof="0">
                <a:ln>
                  <a:noFill/>
                </a:ln>
                <a:solidFill>
                  <a:srgbClr val="333F70"/>
                </a:solidFill>
                <a:effectLst/>
                <a:uLnTx/>
                <a:uFillTx/>
                <a:latin typeface="Comfortaa SemiBold" pitchFamily="2" charset="0"/>
                <a:ea typeface="Unbounded" pitchFamily="34" charset="-122"/>
              </a:rPr>
              <a:t>Tích hợp Al</a:t>
            </a:r>
            <a:endParaRPr kumimoji="0" lang="en-US" sz="1900" b="0" i="0" u="none" strike="noStrike" kern="1200" cap="none" spc="0" normalizeH="0" baseline="0" noProof="0" dirty="0">
              <a:ln>
                <a:noFill/>
              </a:ln>
              <a:solidFill>
                <a:prstClr val="black"/>
              </a:solidFill>
              <a:effectLst/>
              <a:uLnTx/>
              <a:uFillTx/>
              <a:latin typeface="Comfortaa SemiBold" pitchFamily="2" charset="0"/>
            </a:endParaRPr>
          </a:p>
        </p:txBody>
      </p:sp>
      <p:sp>
        <p:nvSpPr>
          <p:cNvPr id="40" name="Text 10">
            <a:extLst>
              <a:ext uri="{FF2B5EF4-FFF2-40B4-BE49-F238E27FC236}">
                <a16:creationId xmlns:a16="http://schemas.microsoft.com/office/drawing/2014/main" id="{559F6EB0-07D8-35E9-41F3-7792F97351BC}"/>
              </a:ext>
            </a:extLst>
          </p:cNvPr>
          <p:cNvSpPr/>
          <p:nvPr/>
        </p:nvSpPr>
        <p:spPr>
          <a:xfrm>
            <a:off x="23090931" y="6261159"/>
            <a:ext cx="7915513" cy="579358"/>
          </a:xfrm>
          <a:prstGeom prst="rect">
            <a:avLst/>
          </a:prstGeom>
          <a:noFill/>
          <a:ln/>
        </p:spPr>
        <p:txBody>
          <a:bodyPr wrap="square" rtlCol="0" anchor="t"/>
          <a:lstStyle/>
          <a:p>
            <a:pPr marL="0" marR="0" lvl="0" indent="0" algn="l" defTabSz="914400" rtl="0" eaLnBrk="1" fontAlgn="auto" latinLnBrk="0" hangingPunct="1">
              <a:lnSpc>
                <a:spcPts val="2280"/>
              </a:lnSpc>
              <a:spcBef>
                <a:spcPts val="0"/>
              </a:spcBef>
              <a:spcAft>
                <a:spcPts val="0"/>
              </a:spcAft>
              <a:buClrTx/>
              <a:buSzTx/>
              <a:buFontTx/>
              <a:buNone/>
              <a:tabLst/>
              <a:defRPr/>
            </a:pPr>
            <a:r>
              <a:rPr kumimoji="0" lang="en-US" sz="1520" b="0" i="0" u="none" strike="noStrike" kern="1200" cap="none" spc="0" normalizeH="0" baseline="0" noProof="0">
                <a:ln>
                  <a:noFill/>
                </a:ln>
                <a:solidFill>
                  <a:srgbClr val="333F70"/>
                </a:solidFill>
                <a:effectLst/>
                <a:uLnTx/>
                <a:uFillTx/>
                <a:latin typeface="Open Sans" pitchFamily="34" charset="0"/>
                <a:ea typeface="Open Sans" pitchFamily="34" charset="-122"/>
                <a:cs typeface="Open Sans" pitchFamily="34" charset="-120"/>
              </a:rPr>
              <a:t>Sẽ có bot hỗ trợ khách hàng 24/7 .</a:t>
            </a:r>
            <a:endParaRPr kumimoji="0" lang="en-US" sz="152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19678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0">
            <a:extLst>
              <a:ext uri="{FF2B5EF4-FFF2-40B4-BE49-F238E27FC236}">
                <a16:creationId xmlns:a16="http://schemas.microsoft.com/office/drawing/2014/main" id="{3A6D6CCC-221D-A758-4312-B8EB4BEE280A}"/>
              </a:ext>
            </a:extLst>
          </p:cNvPr>
          <p:cNvSpPr/>
          <p:nvPr/>
        </p:nvSpPr>
        <p:spPr>
          <a:xfrm>
            <a:off x="0" y="0"/>
            <a:ext cx="14630400" cy="8229600"/>
          </a:xfrm>
          <a:prstGeom prst="rect">
            <a:avLst/>
          </a:prstGeom>
          <a:solidFill>
            <a:srgbClr val="D6F5EE"/>
          </a:solidFill>
          <a:ln/>
        </p:spPr>
      </p:sp>
      <p:sp>
        <p:nvSpPr>
          <p:cNvPr id="6" name="Shape 1">
            <a:extLst>
              <a:ext uri="{FF2B5EF4-FFF2-40B4-BE49-F238E27FC236}">
                <a16:creationId xmlns:a16="http://schemas.microsoft.com/office/drawing/2014/main" id="{76BE7991-EF53-2E61-B1BE-BE354EF483A2}"/>
              </a:ext>
            </a:extLst>
          </p:cNvPr>
          <p:cNvSpPr/>
          <p:nvPr/>
        </p:nvSpPr>
        <p:spPr>
          <a:xfrm>
            <a:off x="0" y="0"/>
            <a:ext cx="14630400" cy="8229600"/>
          </a:xfrm>
          <a:prstGeom prst="rect">
            <a:avLst/>
          </a:prstGeom>
          <a:solidFill>
            <a:srgbClr val="FFFFFF"/>
          </a:solidFill>
          <a:ln/>
        </p:spPr>
      </p:sp>
      <p:sp>
        <p:nvSpPr>
          <p:cNvPr id="7" name="Text 2">
            <a:extLst>
              <a:ext uri="{FF2B5EF4-FFF2-40B4-BE49-F238E27FC236}">
                <a16:creationId xmlns:a16="http://schemas.microsoft.com/office/drawing/2014/main" id="{856C7311-7704-998C-E99C-C593E66C83A2}"/>
              </a:ext>
            </a:extLst>
          </p:cNvPr>
          <p:cNvSpPr/>
          <p:nvPr/>
        </p:nvSpPr>
        <p:spPr>
          <a:xfrm>
            <a:off x="2729984" y="531138"/>
            <a:ext cx="8877181" cy="603290"/>
          </a:xfrm>
          <a:prstGeom prst="rect">
            <a:avLst/>
          </a:prstGeom>
          <a:noFill/>
          <a:ln/>
        </p:spPr>
        <p:txBody>
          <a:bodyPr wrap="none" rtlCol="0" anchor="t"/>
          <a:lstStyle/>
          <a:p>
            <a:pPr marL="0" marR="0" lvl="0" indent="0" algn="l" defTabSz="914400" rtl="0" eaLnBrk="1" fontAlgn="auto" latinLnBrk="0" hangingPunct="1">
              <a:lnSpc>
                <a:spcPts val="4751"/>
              </a:lnSpc>
              <a:spcBef>
                <a:spcPts val="0"/>
              </a:spcBef>
              <a:spcAft>
                <a:spcPts val="0"/>
              </a:spcAft>
              <a:buClrTx/>
              <a:buSzTx/>
              <a:buFontTx/>
              <a:buNone/>
              <a:tabLst/>
              <a:defRPr/>
            </a:pPr>
            <a:r>
              <a:rPr kumimoji="0" lang="en-US" sz="3800" b="1" i="0" u="none" strike="noStrike" kern="1200" cap="none" spc="0" normalizeH="0" baseline="0" noProof="0">
                <a:ln>
                  <a:noFill/>
                </a:ln>
                <a:solidFill>
                  <a:srgbClr val="333F70"/>
                </a:solidFill>
                <a:effectLst/>
                <a:uLnTx/>
                <a:uFillTx/>
                <a:latin typeface="Montserrat Black" pitchFamily="2" charset="0"/>
                <a:ea typeface="Unbounded" pitchFamily="34" charset="-122"/>
                <a:cs typeface="Unbounded" pitchFamily="34" charset="-120"/>
              </a:rPr>
              <a:t>Hướng phát triển</a:t>
            </a:r>
            <a:endParaRPr kumimoji="0" lang="en-US" sz="3800" b="0" i="0" u="none" strike="noStrike" kern="1200" cap="none" spc="0" normalizeH="0" baseline="0" noProof="0" dirty="0">
              <a:ln>
                <a:noFill/>
              </a:ln>
              <a:solidFill>
                <a:prstClr val="black"/>
              </a:solidFill>
              <a:effectLst/>
              <a:uLnTx/>
              <a:uFillTx/>
              <a:latin typeface="Montserrat Black" pitchFamily="2" charset="0"/>
            </a:endParaRPr>
          </a:p>
        </p:txBody>
      </p:sp>
      <p:pic>
        <p:nvPicPr>
          <p:cNvPr id="8" name="Image 0" descr="preencoded.png">
            <a:extLst>
              <a:ext uri="{FF2B5EF4-FFF2-40B4-BE49-F238E27FC236}">
                <a16:creationId xmlns:a16="http://schemas.microsoft.com/office/drawing/2014/main" id="{DC04D5ED-804E-2126-859E-4FB213414BA5}"/>
              </a:ext>
            </a:extLst>
          </p:cNvPr>
          <p:cNvPicPr>
            <a:picLocks noChangeAspect="1"/>
          </p:cNvPicPr>
          <p:nvPr/>
        </p:nvPicPr>
        <p:blipFill>
          <a:blip r:embed="rId3"/>
          <a:stretch>
            <a:fillRect/>
          </a:stretch>
        </p:blipFill>
        <p:spPr>
          <a:xfrm>
            <a:off x="2729984" y="1520547"/>
            <a:ext cx="965240" cy="1544479"/>
          </a:xfrm>
          <a:prstGeom prst="rect">
            <a:avLst/>
          </a:prstGeom>
        </p:spPr>
      </p:pic>
      <p:sp>
        <p:nvSpPr>
          <p:cNvPr id="10" name="Text 3">
            <a:extLst>
              <a:ext uri="{FF2B5EF4-FFF2-40B4-BE49-F238E27FC236}">
                <a16:creationId xmlns:a16="http://schemas.microsoft.com/office/drawing/2014/main" id="{E394C022-EFC7-F8FA-C411-39A6EFBCBD7E}"/>
              </a:ext>
            </a:extLst>
          </p:cNvPr>
          <p:cNvSpPr/>
          <p:nvPr/>
        </p:nvSpPr>
        <p:spPr>
          <a:xfrm>
            <a:off x="3984784" y="1713548"/>
            <a:ext cx="4255175" cy="301585"/>
          </a:xfrm>
          <a:prstGeom prst="rect">
            <a:avLst/>
          </a:prstGeom>
          <a:noFill/>
          <a:ln/>
        </p:spPr>
        <p:txBody>
          <a:bodyPr wrap="none" rtlCol="0" anchor="t"/>
          <a:lstStyle/>
          <a:p>
            <a:pPr marL="0" marR="0" lvl="0" indent="0" algn="l" defTabSz="914400" rtl="0" eaLnBrk="1" fontAlgn="auto" latinLnBrk="0" hangingPunct="1">
              <a:lnSpc>
                <a:spcPts val="2375"/>
              </a:lnSpc>
              <a:spcBef>
                <a:spcPts val="0"/>
              </a:spcBef>
              <a:spcAft>
                <a:spcPts val="0"/>
              </a:spcAft>
              <a:buClrTx/>
              <a:buSzTx/>
              <a:buFontTx/>
              <a:buNone/>
              <a:tabLst/>
              <a:defRPr/>
            </a:pPr>
            <a:r>
              <a:rPr kumimoji="0" lang="en-US" sz="1900" b="1" i="0" u="none" strike="noStrike" kern="1200" cap="none" spc="0" normalizeH="0" baseline="0" noProof="0">
                <a:ln>
                  <a:noFill/>
                </a:ln>
                <a:solidFill>
                  <a:srgbClr val="333F70"/>
                </a:solidFill>
                <a:effectLst/>
                <a:uLnTx/>
                <a:uFillTx/>
                <a:latin typeface="Comfortaa SemiBold" pitchFamily="2" charset="0"/>
                <a:ea typeface="Unbounded" pitchFamily="34" charset="-122"/>
              </a:rPr>
              <a:t>Thêm chức năng tìm kiếm sản phẩm</a:t>
            </a:r>
            <a:endParaRPr kumimoji="0" lang="en-US" sz="1900" b="0" i="0" u="none" strike="noStrike" kern="1200" cap="none" spc="0" normalizeH="0" baseline="0" noProof="0" dirty="0">
              <a:ln>
                <a:noFill/>
              </a:ln>
              <a:solidFill>
                <a:prstClr val="black"/>
              </a:solidFill>
              <a:effectLst/>
              <a:uLnTx/>
              <a:uFillTx/>
              <a:latin typeface="Comfortaa SemiBold" pitchFamily="2" charset="0"/>
            </a:endParaRPr>
          </a:p>
        </p:txBody>
      </p:sp>
      <p:sp>
        <p:nvSpPr>
          <p:cNvPr id="11" name="Text 4">
            <a:extLst>
              <a:ext uri="{FF2B5EF4-FFF2-40B4-BE49-F238E27FC236}">
                <a16:creationId xmlns:a16="http://schemas.microsoft.com/office/drawing/2014/main" id="{B2C7FA56-8C8E-D013-56B8-8451CA6182AE}"/>
              </a:ext>
            </a:extLst>
          </p:cNvPr>
          <p:cNvSpPr/>
          <p:nvPr/>
        </p:nvSpPr>
        <p:spPr>
          <a:xfrm>
            <a:off x="3984784" y="2130862"/>
            <a:ext cx="7915513" cy="579358"/>
          </a:xfrm>
          <a:prstGeom prst="rect">
            <a:avLst/>
          </a:prstGeom>
          <a:noFill/>
          <a:ln/>
        </p:spPr>
        <p:txBody>
          <a:bodyPr wrap="square" rtlCol="0" anchor="t"/>
          <a:lstStyle/>
          <a:p>
            <a:pPr marL="0" marR="0" lvl="0" indent="0" algn="l" defTabSz="914400" rtl="0" eaLnBrk="1" fontAlgn="auto" latinLnBrk="0" hangingPunct="1">
              <a:lnSpc>
                <a:spcPts val="2280"/>
              </a:lnSpc>
              <a:spcBef>
                <a:spcPts val="0"/>
              </a:spcBef>
              <a:spcAft>
                <a:spcPts val="0"/>
              </a:spcAft>
              <a:buClrTx/>
              <a:buSzTx/>
              <a:buFontTx/>
              <a:buNone/>
              <a:tabLst/>
              <a:defRPr/>
            </a:pPr>
            <a:r>
              <a:rPr kumimoji="0" lang="en-US" sz="1520" b="0" i="0" u="none" strike="noStrike" kern="1200" cap="none" spc="0" normalizeH="0" baseline="0" noProof="0">
                <a:ln>
                  <a:noFill/>
                </a:ln>
                <a:solidFill>
                  <a:srgbClr val="333F70"/>
                </a:solidFill>
                <a:effectLst/>
                <a:uLnTx/>
                <a:uFillTx/>
                <a:latin typeface="Open Sans" pitchFamily="34" charset="0"/>
                <a:ea typeface="Open Sans" pitchFamily="34" charset="-122"/>
                <a:cs typeface="Open Sans" pitchFamily="34" charset="-120"/>
              </a:rPr>
              <a:t>Lọc và tìm kiếm sản phẩm theo tên yêu cầu của người dùng. </a:t>
            </a:r>
            <a:endParaRPr kumimoji="0" lang="en-US" sz="152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2" name="Image 1" descr="preencoded.png">
            <a:extLst>
              <a:ext uri="{FF2B5EF4-FFF2-40B4-BE49-F238E27FC236}">
                <a16:creationId xmlns:a16="http://schemas.microsoft.com/office/drawing/2014/main" id="{7C63C5B6-3D72-C923-E066-B58B2BAB8C06}"/>
              </a:ext>
            </a:extLst>
          </p:cNvPr>
          <p:cNvPicPr>
            <a:picLocks noChangeAspect="1"/>
          </p:cNvPicPr>
          <p:nvPr/>
        </p:nvPicPr>
        <p:blipFill>
          <a:blip r:embed="rId4"/>
          <a:stretch>
            <a:fillRect/>
          </a:stretch>
        </p:blipFill>
        <p:spPr>
          <a:xfrm>
            <a:off x="2729984" y="3065026"/>
            <a:ext cx="965240" cy="1544479"/>
          </a:xfrm>
          <a:prstGeom prst="rect">
            <a:avLst/>
          </a:prstGeom>
        </p:spPr>
      </p:pic>
      <p:sp>
        <p:nvSpPr>
          <p:cNvPr id="26" name="Text 5">
            <a:extLst>
              <a:ext uri="{FF2B5EF4-FFF2-40B4-BE49-F238E27FC236}">
                <a16:creationId xmlns:a16="http://schemas.microsoft.com/office/drawing/2014/main" id="{FB4B7888-28E4-86BB-6B9E-7856DCF879B5}"/>
              </a:ext>
            </a:extLst>
          </p:cNvPr>
          <p:cNvSpPr/>
          <p:nvPr/>
        </p:nvSpPr>
        <p:spPr>
          <a:xfrm>
            <a:off x="3984784" y="3258026"/>
            <a:ext cx="4085153" cy="301585"/>
          </a:xfrm>
          <a:prstGeom prst="rect">
            <a:avLst/>
          </a:prstGeom>
          <a:noFill/>
          <a:ln/>
        </p:spPr>
        <p:txBody>
          <a:bodyPr wrap="none" rtlCol="0" anchor="t"/>
          <a:lstStyle/>
          <a:p>
            <a:pPr marL="0" marR="0" lvl="0" indent="0" algn="l" defTabSz="914400" rtl="0" eaLnBrk="1" fontAlgn="auto" latinLnBrk="0" hangingPunct="1">
              <a:lnSpc>
                <a:spcPts val="2375"/>
              </a:lnSpc>
              <a:spcBef>
                <a:spcPts val="0"/>
              </a:spcBef>
              <a:spcAft>
                <a:spcPts val="0"/>
              </a:spcAft>
              <a:buClrTx/>
              <a:buSzTx/>
              <a:buFontTx/>
              <a:buNone/>
              <a:tabLst/>
              <a:defRPr/>
            </a:pPr>
            <a:r>
              <a:rPr kumimoji="0" lang="en-US" sz="1900" b="1" i="0" u="none" strike="noStrike" kern="1200" cap="none" spc="0" normalizeH="0" baseline="0" noProof="0">
                <a:ln>
                  <a:noFill/>
                </a:ln>
                <a:solidFill>
                  <a:srgbClr val="333F70"/>
                </a:solidFill>
                <a:effectLst/>
                <a:uLnTx/>
                <a:uFillTx/>
                <a:latin typeface="Comfortaa SemiBold" pitchFamily="2" charset="0"/>
                <a:ea typeface="Unbounded" pitchFamily="34" charset="-122"/>
                <a:cs typeface="Unbounded" pitchFamily="34" charset="-120"/>
              </a:rPr>
              <a:t>Chức năng thanh toán</a:t>
            </a:r>
            <a:endParaRPr kumimoji="0" lang="en-US" sz="1900" b="0" i="0" u="none" strike="noStrike" kern="1200" cap="none" spc="0" normalizeH="0" baseline="0" noProof="0" dirty="0">
              <a:ln>
                <a:noFill/>
              </a:ln>
              <a:solidFill>
                <a:prstClr val="black"/>
              </a:solidFill>
              <a:effectLst/>
              <a:uLnTx/>
              <a:uFillTx/>
              <a:latin typeface="Comfortaa SemiBold" pitchFamily="2" charset="0"/>
            </a:endParaRPr>
          </a:p>
        </p:txBody>
      </p:sp>
      <p:sp>
        <p:nvSpPr>
          <p:cNvPr id="27" name="Text 6">
            <a:extLst>
              <a:ext uri="{FF2B5EF4-FFF2-40B4-BE49-F238E27FC236}">
                <a16:creationId xmlns:a16="http://schemas.microsoft.com/office/drawing/2014/main" id="{AACD85D8-ACF4-20F0-E42C-830719062466}"/>
              </a:ext>
            </a:extLst>
          </p:cNvPr>
          <p:cNvSpPr/>
          <p:nvPr/>
        </p:nvSpPr>
        <p:spPr>
          <a:xfrm>
            <a:off x="3984784" y="3675340"/>
            <a:ext cx="7915513" cy="579358"/>
          </a:xfrm>
          <a:prstGeom prst="rect">
            <a:avLst/>
          </a:prstGeom>
          <a:noFill/>
          <a:ln/>
        </p:spPr>
        <p:txBody>
          <a:bodyPr wrap="square" rtlCol="0" anchor="t"/>
          <a:lstStyle/>
          <a:p>
            <a:pPr marL="0" marR="0" lvl="0" indent="0" algn="l" defTabSz="914400" rtl="0" eaLnBrk="1" fontAlgn="auto" latinLnBrk="0" hangingPunct="1">
              <a:lnSpc>
                <a:spcPts val="2280"/>
              </a:lnSpc>
              <a:spcBef>
                <a:spcPts val="0"/>
              </a:spcBef>
              <a:spcAft>
                <a:spcPts val="0"/>
              </a:spcAft>
              <a:buClrTx/>
              <a:buSzTx/>
              <a:buFontTx/>
              <a:buNone/>
              <a:tabLst/>
              <a:defRPr/>
            </a:pPr>
            <a:r>
              <a:rPr kumimoji="0" lang="en-US" sz="1520" b="0" i="0" u="none" strike="noStrike" kern="1200" cap="none" spc="0" normalizeH="0" baseline="0" noProof="0">
                <a:ln>
                  <a:noFill/>
                </a:ln>
                <a:solidFill>
                  <a:srgbClr val="333F70"/>
                </a:solidFill>
                <a:effectLst/>
                <a:uLnTx/>
                <a:uFillTx/>
                <a:latin typeface="Open Sans" pitchFamily="34" charset="0"/>
                <a:ea typeface="Open Sans" pitchFamily="34" charset="-122"/>
                <a:cs typeface="+mn-cs"/>
              </a:rPr>
              <a:t>Tính tổng tiền và cài đặt đơn hàng.</a:t>
            </a:r>
            <a:endParaRPr kumimoji="0" lang="en-US" sz="1520" b="0" i="0" u="none" strike="noStrike" kern="1200" cap="none" spc="0" normalizeH="0" baseline="0" noProof="0" dirty="0">
              <a:ln>
                <a:noFill/>
              </a:ln>
              <a:solidFill>
                <a:prstClr val="black"/>
              </a:solidFill>
              <a:effectLst/>
              <a:uLnTx/>
              <a:uFillTx/>
              <a:latin typeface="Calibri"/>
              <a:ea typeface="+mn-ea"/>
              <a:cs typeface="+mn-cs"/>
            </a:endParaRPr>
          </a:p>
        </p:txBody>
      </p:sp>
      <p:pic>
        <p:nvPicPr>
          <p:cNvPr id="28" name="Image 2" descr="preencoded.png">
            <a:extLst>
              <a:ext uri="{FF2B5EF4-FFF2-40B4-BE49-F238E27FC236}">
                <a16:creationId xmlns:a16="http://schemas.microsoft.com/office/drawing/2014/main" id="{6192586F-1C98-DF3C-D119-AAB72ABF4962}"/>
              </a:ext>
            </a:extLst>
          </p:cNvPr>
          <p:cNvPicPr>
            <a:picLocks noChangeAspect="1"/>
          </p:cNvPicPr>
          <p:nvPr/>
        </p:nvPicPr>
        <p:blipFill>
          <a:blip r:embed="rId5"/>
          <a:stretch>
            <a:fillRect/>
          </a:stretch>
        </p:blipFill>
        <p:spPr>
          <a:xfrm>
            <a:off x="2729984" y="4609505"/>
            <a:ext cx="965240" cy="1544479"/>
          </a:xfrm>
          <a:prstGeom prst="rect">
            <a:avLst/>
          </a:prstGeom>
        </p:spPr>
      </p:pic>
      <p:sp>
        <p:nvSpPr>
          <p:cNvPr id="29" name="Text 7">
            <a:extLst>
              <a:ext uri="{FF2B5EF4-FFF2-40B4-BE49-F238E27FC236}">
                <a16:creationId xmlns:a16="http://schemas.microsoft.com/office/drawing/2014/main" id="{B91F1651-B7F2-1D86-632F-C05A3BD896D8}"/>
              </a:ext>
            </a:extLst>
          </p:cNvPr>
          <p:cNvSpPr/>
          <p:nvPr/>
        </p:nvSpPr>
        <p:spPr>
          <a:xfrm>
            <a:off x="3984784" y="4802505"/>
            <a:ext cx="2750939" cy="301585"/>
          </a:xfrm>
          <a:prstGeom prst="rect">
            <a:avLst/>
          </a:prstGeom>
          <a:noFill/>
          <a:ln/>
        </p:spPr>
        <p:txBody>
          <a:bodyPr wrap="none" rtlCol="0" anchor="t"/>
          <a:lstStyle/>
          <a:p>
            <a:pPr marL="0" marR="0" lvl="0" indent="0" algn="l" defTabSz="914400" rtl="0" eaLnBrk="1" fontAlgn="auto" latinLnBrk="0" hangingPunct="1">
              <a:lnSpc>
                <a:spcPts val="2375"/>
              </a:lnSpc>
              <a:spcBef>
                <a:spcPts val="0"/>
              </a:spcBef>
              <a:spcAft>
                <a:spcPts val="0"/>
              </a:spcAft>
              <a:buClrTx/>
              <a:buSzTx/>
              <a:buFontTx/>
              <a:buNone/>
              <a:tabLst/>
              <a:defRPr/>
            </a:pPr>
            <a:r>
              <a:rPr kumimoji="0" lang="en-US" sz="1900" b="1" i="0" u="none" strike="noStrike" kern="1200" cap="none" spc="0" normalizeH="0" baseline="0" noProof="0">
                <a:ln>
                  <a:noFill/>
                </a:ln>
                <a:solidFill>
                  <a:srgbClr val="333F70"/>
                </a:solidFill>
                <a:effectLst/>
                <a:uLnTx/>
                <a:uFillTx/>
                <a:latin typeface="Comfortaa SemiBold" pitchFamily="2" charset="0"/>
                <a:ea typeface="Unbounded" pitchFamily="34" charset="-122"/>
              </a:rPr>
              <a:t>Gợi ý sản phẩm theo khuôn mặt</a:t>
            </a:r>
            <a:endParaRPr kumimoji="0" lang="en-US" sz="1900" b="0" i="0" u="none" strike="noStrike" kern="1200" cap="none" spc="0" normalizeH="0" baseline="0" noProof="0" dirty="0">
              <a:ln>
                <a:noFill/>
              </a:ln>
              <a:solidFill>
                <a:prstClr val="black"/>
              </a:solidFill>
              <a:effectLst/>
              <a:uLnTx/>
              <a:uFillTx/>
              <a:latin typeface="Comfortaa SemiBold" pitchFamily="2" charset="0"/>
            </a:endParaRPr>
          </a:p>
        </p:txBody>
      </p:sp>
      <p:sp>
        <p:nvSpPr>
          <p:cNvPr id="30" name="Text 8">
            <a:extLst>
              <a:ext uri="{FF2B5EF4-FFF2-40B4-BE49-F238E27FC236}">
                <a16:creationId xmlns:a16="http://schemas.microsoft.com/office/drawing/2014/main" id="{06A42C88-2CC6-61BF-8A26-14D0001D2431}"/>
              </a:ext>
            </a:extLst>
          </p:cNvPr>
          <p:cNvSpPr/>
          <p:nvPr/>
        </p:nvSpPr>
        <p:spPr>
          <a:xfrm>
            <a:off x="3984784" y="5219819"/>
            <a:ext cx="7915513" cy="579358"/>
          </a:xfrm>
          <a:prstGeom prst="rect">
            <a:avLst/>
          </a:prstGeom>
          <a:noFill/>
          <a:ln/>
        </p:spPr>
        <p:txBody>
          <a:bodyPr wrap="square" rtlCol="0" anchor="t"/>
          <a:lstStyle/>
          <a:p>
            <a:pPr marL="0" marR="0" lvl="0" indent="0" algn="l" defTabSz="914400" rtl="0" eaLnBrk="1" fontAlgn="auto" latinLnBrk="0" hangingPunct="1">
              <a:lnSpc>
                <a:spcPts val="2280"/>
              </a:lnSpc>
              <a:spcBef>
                <a:spcPts val="0"/>
              </a:spcBef>
              <a:spcAft>
                <a:spcPts val="0"/>
              </a:spcAft>
              <a:buClrTx/>
              <a:buSzTx/>
              <a:buFontTx/>
              <a:buNone/>
              <a:tabLst/>
              <a:defRPr/>
            </a:pPr>
            <a:r>
              <a:rPr kumimoji="0" lang="en-US" sz="1520" b="0" i="0" u="none" strike="noStrike" kern="1200" cap="none" spc="0" normalizeH="0" baseline="0" noProof="0">
                <a:ln>
                  <a:noFill/>
                </a:ln>
                <a:solidFill>
                  <a:srgbClr val="333F70"/>
                </a:solidFill>
                <a:effectLst/>
                <a:uLnTx/>
                <a:uFillTx/>
                <a:latin typeface="Open Sans" pitchFamily="34" charset="0"/>
                <a:ea typeface="Open Sans" pitchFamily="34" charset="-122"/>
                <a:cs typeface="+mn-cs"/>
              </a:rPr>
              <a:t>Đưa ra sản phẩm phù hợp với khuôn mặt dựa trên nhưng thông số của khách hàng cung cấp </a:t>
            </a:r>
            <a:endParaRPr kumimoji="0" lang="en-US" sz="1520" b="0" i="0" u="none" strike="noStrike" kern="1200" cap="none" spc="0" normalizeH="0" baseline="0" noProof="0" dirty="0">
              <a:ln>
                <a:noFill/>
              </a:ln>
              <a:solidFill>
                <a:prstClr val="black"/>
              </a:solidFill>
              <a:effectLst/>
              <a:uLnTx/>
              <a:uFillTx/>
              <a:latin typeface="Calibri"/>
              <a:ea typeface="+mn-ea"/>
              <a:cs typeface="+mn-cs"/>
            </a:endParaRPr>
          </a:p>
        </p:txBody>
      </p:sp>
      <p:pic>
        <p:nvPicPr>
          <p:cNvPr id="31" name="Image 3" descr="preencoded.png">
            <a:extLst>
              <a:ext uri="{FF2B5EF4-FFF2-40B4-BE49-F238E27FC236}">
                <a16:creationId xmlns:a16="http://schemas.microsoft.com/office/drawing/2014/main" id="{D991159F-7086-4F4C-6AE2-46FDF10FFD7F}"/>
              </a:ext>
            </a:extLst>
          </p:cNvPr>
          <p:cNvPicPr>
            <a:picLocks noChangeAspect="1"/>
          </p:cNvPicPr>
          <p:nvPr/>
        </p:nvPicPr>
        <p:blipFill>
          <a:blip r:embed="rId6"/>
          <a:stretch>
            <a:fillRect/>
          </a:stretch>
        </p:blipFill>
        <p:spPr>
          <a:xfrm>
            <a:off x="2729984" y="6153983"/>
            <a:ext cx="965240" cy="1544479"/>
          </a:xfrm>
          <a:prstGeom prst="rect">
            <a:avLst/>
          </a:prstGeom>
        </p:spPr>
      </p:pic>
      <p:sp>
        <p:nvSpPr>
          <p:cNvPr id="32" name="Text 9">
            <a:extLst>
              <a:ext uri="{FF2B5EF4-FFF2-40B4-BE49-F238E27FC236}">
                <a16:creationId xmlns:a16="http://schemas.microsoft.com/office/drawing/2014/main" id="{DBDE8DFB-2F22-854D-A191-DC5FBEF3051D}"/>
              </a:ext>
            </a:extLst>
          </p:cNvPr>
          <p:cNvSpPr/>
          <p:nvPr/>
        </p:nvSpPr>
        <p:spPr>
          <a:xfrm>
            <a:off x="3984784" y="6346984"/>
            <a:ext cx="3780234" cy="301585"/>
          </a:xfrm>
          <a:prstGeom prst="rect">
            <a:avLst/>
          </a:prstGeom>
          <a:noFill/>
          <a:ln/>
        </p:spPr>
        <p:txBody>
          <a:bodyPr wrap="none" rtlCol="0" anchor="t"/>
          <a:lstStyle/>
          <a:p>
            <a:pPr marL="0" marR="0" lvl="0" indent="0" algn="l" defTabSz="914400" rtl="0" eaLnBrk="1" fontAlgn="auto" latinLnBrk="0" hangingPunct="1">
              <a:lnSpc>
                <a:spcPts val="2375"/>
              </a:lnSpc>
              <a:spcBef>
                <a:spcPts val="0"/>
              </a:spcBef>
              <a:spcAft>
                <a:spcPts val="0"/>
              </a:spcAft>
              <a:buClrTx/>
              <a:buSzTx/>
              <a:buFontTx/>
              <a:buNone/>
              <a:tabLst/>
              <a:defRPr/>
            </a:pPr>
            <a:r>
              <a:rPr kumimoji="0" lang="en-US" sz="1900" b="1" i="0" u="none" strike="noStrike" kern="1200" cap="none" spc="0" normalizeH="0" baseline="0" noProof="0">
                <a:ln>
                  <a:noFill/>
                </a:ln>
                <a:solidFill>
                  <a:srgbClr val="333F70"/>
                </a:solidFill>
                <a:effectLst/>
                <a:uLnTx/>
                <a:uFillTx/>
                <a:latin typeface="Comfortaa SemiBold" pitchFamily="2" charset="0"/>
                <a:ea typeface="Unbounded" pitchFamily="34" charset="-122"/>
              </a:rPr>
              <a:t>Tích hợp Al</a:t>
            </a:r>
            <a:endParaRPr kumimoji="0" lang="en-US" sz="1900" b="0" i="0" u="none" strike="noStrike" kern="1200" cap="none" spc="0" normalizeH="0" baseline="0" noProof="0" dirty="0">
              <a:ln>
                <a:noFill/>
              </a:ln>
              <a:solidFill>
                <a:prstClr val="black"/>
              </a:solidFill>
              <a:effectLst/>
              <a:uLnTx/>
              <a:uFillTx/>
              <a:latin typeface="Comfortaa SemiBold" pitchFamily="2" charset="0"/>
            </a:endParaRPr>
          </a:p>
        </p:txBody>
      </p:sp>
      <p:sp>
        <p:nvSpPr>
          <p:cNvPr id="33" name="Text 10">
            <a:extLst>
              <a:ext uri="{FF2B5EF4-FFF2-40B4-BE49-F238E27FC236}">
                <a16:creationId xmlns:a16="http://schemas.microsoft.com/office/drawing/2014/main" id="{2465E25F-5007-3B0A-1BEC-0E5C6132FDCD}"/>
              </a:ext>
            </a:extLst>
          </p:cNvPr>
          <p:cNvSpPr/>
          <p:nvPr/>
        </p:nvSpPr>
        <p:spPr>
          <a:xfrm>
            <a:off x="3984784" y="6764298"/>
            <a:ext cx="7915513" cy="579358"/>
          </a:xfrm>
          <a:prstGeom prst="rect">
            <a:avLst/>
          </a:prstGeom>
          <a:noFill/>
          <a:ln/>
        </p:spPr>
        <p:txBody>
          <a:bodyPr wrap="square" rtlCol="0" anchor="t"/>
          <a:lstStyle/>
          <a:p>
            <a:pPr marL="0" marR="0" lvl="0" indent="0" algn="l" defTabSz="914400" rtl="0" eaLnBrk="1" fontAlgn="auto" latinLnBrk="0" hangingPunct="1">
              <a:lnSpc>
                <a:spcPts val="2280"/>
              </a:lnSpc>
              <a:spcBef>
                <a:spcPts val="0"/>
              </a:spcBef>
              <a:spcAft>
                <a:spcPts val="0"/>
              </a:spcAft>
              <a:buClrTx/>
              <a:buSzTx/>
              <a:buFontTx/>
              <a:buNone/>
              <a:tabLst/>
              <a:defRPr/>
            </a:pPr>
            <a:r>
              <a:rPr kumimoji="0" lang="en-US" sz="1520" b="0" i="0" u="none" strike="noStrike" kern="1200" cap="none" spc="0" normalizeH="0" baseline="0" noProof="0">
                <a:ln>
                  <a:noFill/>
                </a:ln>
                <a:solidFill>
                  <a:srgbClr val="333F70"/>
                </a:solidFill>
                <a:effectLst/>
                <a:uLnTx/>
                <a:uFillTx/>
                <a:latin typeface="Open Sans" pitchFamily="34" charset="0"/>
                <a:ea typeface="Open Sans" pitchFamily="34" charset="-122"/>
                <a:cs typeface="Open Sans" pitchFamily="34" charset="-120"/>
              </a:rPr>
              <a:t>Sẽ có bot hỗ trợ khách hàng 24/7 .</a:t>
            </a:r>
            <a:endParaRPr kumimoji="0" lang="en-US" sz="1520" b="0" i="0" u="none" strike="noStrike" kern="1200" cap="none" spc="0" normalizeH="0" baseline="0" noProof="0" dirty="0">
              <a:ln>
                <a:noFill/>
              </a:ln>
              <a:solidFill>
                <a:prstClr val="black"/>
              </a:solidFill>
              <a:effectLst/>
              <a:uLnTx/>
              <a:uFillTx/>
              <a:latin typeface="Calibri"/>
              <a:ea typeface="+mn-ea"/>
              <a:cs typeface="+mn-cs"/>
            </a:endParaRPr>
          </a:p>
        </p:txBody>
      </p:sp>
      <p:sp>
        <p:nvSpPr>
          <p:cNvPr id="34" name="Text 2">
            <a:extLst>
              <a:ext uri="{FF2B5EF4-FFF2-40B4-BE49-F238E27FC236}">
                <a16:creationId xmlns:a16="http://schemas.microsoft.com/office/drawing/2014/main" id="{B8E56967-304D-5132-AFE6-4552F7C1DB28}"/>
              </a:ext>
            </a:extLst>
          </p:cNvPr>
          <p:cNvSpPr/>
          <p:nvPr/>
        </p:nvSpPr>
        <p:spPr>
          <a:xfrm>
            <a:off x="2373086" y="11821477"/>
            <a:ext cx="10130971" cy="694373"/>
          </a:xfrm>
          <a:prstGeom prst="rect">
            <a:avLst/>
          </a:prstGeom>
          <a:noFill/>
          <a:ln/>
        </p:spPr>
        <p:txBody>
          <a:bodyPr wrap="none" rtlCol="0" anchor="t"/>
          <a:lstStyle/>
          <a:p>
            <a:pPr marL="0" indent="0" algn="ctr">
              <a:lnSpc>
                <a:spcPts val="5468"/>
              </a:lnSpc>
              <a:buNone/>
            </a:pPr>
            <a:r>
              <a:rPr lang="en-US" sz="6600" b="1">
                <a:solidFill>
                  <a:srgbClr val="55D5D2"/>
                </a:solidFill>
                <a:latin typeface="Montserrat Black" pitchFamily="2" charset="0"/>
                <a:ea typeface="Unbounded" pitchFamily="34" charset="-122"/>
                <a:cs typeface="Unbounded" pitchFamily="34" charset="-120"/>
              </a:rPr>
              <a:t>Thanks </a:t>
            </a:r>
            <a:r>
              <a:rPr lang="en-US" sz="6600" b="1">
                <a:solidFill>
                  <a:srgbClr val="5EEAD4"/>
                </a:solidFill>
                <a:latin typeface="Montserrat Black" pitchFamily="2" charset="0"/>
                <a:ea typeface="Unbounded" pitchFamily="34" charset="-122"/>
                <a:cs typeface="Unbounded" pitchFamily="34" charset="-120"/>
              </a:rPr>
              <a:t>for</a:t>
            </a:r>
            <a:r>
              <a:rPr lang="en-US" sz="6600" b="1">
                <a:solidFill>
                  <a:srgbClr val="55D5D2"/>
                </a:solidFill>
                <a:latin typeface="Montserrat Black" pitchFamily="2" charset="0"/>
                <a:ea typeface="Unbounded" pitchFamily="34" charset="-122"/>
                <a:cs typeface="Unbounded" pitchFamily="34" charset="-120"/>
              </a:rPr>
              <a:t> </a:t>
            </a:r>
            <a:r>
              <a:rPr lang="en-US" sz="6600" b="1">
                <a:solidFill>
                  <a:srgbClr val="4DC0BD"/>
                </a:solidFill>
                <a:latin typeface="Montserrat Black" pitchFamily="2" charset="0"/>
                <a:ea typeface="Unbounded" pitchFamily="34" charset="-122"/>
                <a:cs typeface="Unbounded" pitchFamily="34" charset="-120"/>
              </a:rPr>
              <a:t>watching</a:t>
            </a:r>
            <a:endParaRPr lang="en-US" sz="6600" dirty="0">
              <a:solidFill>
                <a:srgbClr val="4DC0BD"/>
              </a:solidFill>
              <a:latin typeface="Montserrat Black" pitchFamily="2" charset="0"/>
            </a:endParaRPr>
          </a:p>
        </p:txBody>
      </p:sp>
    </p:spTree>
    <p:extLst>
      <p:ext uri="{BB962C8B-B14F-4D97-AF65-F5344CB8AC3E}">
        <p14:creationId xmlns:p14="http://schemas.microsoft.com/office/powerpoint/2010/main" val="562763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
          <p:cNvSpPr/>
          <p:nvPr/>
        </p:nvSpPr>
        <p:spPr>
          <a:xfrm>
            <a:off x="0" y="0"/>
            <a:ext cx="14630400" cy="8229600"/>
          </a:xfrm>
          <a:prstGeom prst="rect">
            <a:avLst/>
          </a:prstGeom>
          <a:ln>
            <a:solidFill>
              <a:srgbClr val="55D5D2"/>
            </a:solidFill>
          </a:ln>
        </p:spPr>
        <p:style>
          <a:lnRef idx="2">
            <a:schemeClr val="accent1"/>
          </a:lnRef>
          <a:fillRef idx="1">
            <a:schemeClr val="lt1"/>
          </a:fillRef>
          <a:effectRef idx="0">
            <a:schemeClr val="accent1"/>
          </a:effectRef>
          <a:fontRef idx="minor">
            <a:schemeClr val="dk1"/>
          </a:fontRef>
        </p:style>
      </p:sp>
      <p:sp>
        <p:nvSpPr>
          <p:cNvPr id="2" name="Shape 0"/>
          <p:cNvSpPr/>
          <p:nvPr/>
        </p:nvSpPr>
        <p:spPr>
          <a:xfrm>
            <a:off x="483810" y="304800"/>
            <a:ext cx="13546666" cy="7620000"/>
          </a:xfrm>
          <a:prstGeom prst="rect">
            <a:avLst/>
          </a:prstGeom>
          <a:solidFill>
            <a:srgbClr val="D6F5EE"/>
          </a:solidFill>
          <a:ln/>
        </p:spPr>
      </p:sp>
      <p:sp>
        <p:nvSpPr>
          <p:cNvPr id="4" name="Text 2"/>
          <p:cNvSpPr/>
          <p:nvPr/>
        </p:nvSpPr>
        <p:spPr>
          <a:xfrm>
            <a:off x="2191657" y="3420427"/>
            <a:ext cx="10130971" cy="694373"/>
          </a:xfrm>
          <a:prstGeom prst="rect">
            <a:avLst/>
          </a:prstGeom>
          <a:noFill/>
          <a:ln/>
        </p:spPr>
        <p:txBody>
          <a:bodyPr wrap="none" rtlCol="0" anchor="t"/>
          <a:lstStyle/>
          <a:p>
            <a:pPr marL="0" indent="0" algn="ctr">
              <a:lnSpc>
                <a:spcPts val="5468"/>
              </a:lnSpc>
              <a:buNone/>
            </a:pPr>
            <a:r>
              <a:rPr lang="en-US" sz="6600" b="1">
                <a:solidFill>
                  <a:srgbClr val="55D5D2"/>
                </a:solidFill>
                <a:latin typeface="Montserrat Black" pitchFamily="2" charset="0"/>
                <a:ea typeface="Unbounded" pitchFamily="34" charset="-122"/>
                <a:cs typeface="Unbounded" pitchFamily="34" charset="-120"/>
              </a:rPr>
              <a:t>Thanks </a:t>
            </a:r>
            <a:r>
              <a:rPr lang="en-US" sz="6600" b="1">
                <a:solidFill>
                  <a:srgbClr val="5EEAD4"/>
                </a:solidFill>
                <a:latin typeface="Montserrat Black" pitchFamily="2" charset="0"/>
                <a:ea typeface="Unbounded" pitchFamily="34" charset="-122"/>
                <a:cs typeface="Unbounded" pitchFamily="34" charset="-120"/>
              </a:rPr>
              <a:t>for</a:t>
            </a:r>
            <a:r>
              <a:rPr lang="en-US" sz="6600" b="1">
                <a:solidFill>
                  <a:srgbClr val="55D5D2"/>
                </a:solidFill>
                <a:latin typeface="Montserrat Black" pitchFamily="2" charset="0"/>
                <a:ea typeface="Unbounded" pitchFamily="34" charset="-122"/>
                <a:cs typeface="Unbounded" pitchFamily="34" charset="-120"/>
              </a:rPr>
              <a:t> </a:t>
            </a:r>
            <a:r>
              <a:rPr lang="en-US" sz="6600" b="1">
                <a:solidFill>
                  <a:srgbClr val="4DC0BD"/>
                </a:solidFill>
                <a:latin typeface="Montserrat Black" pitchFamily="2" charset="0"/>
                <a:ea typeface="Unbounded" pitchFamily="34" charset="-122"/>
                <a:cs typeface="Unbounded" pitchFamily="34" charset="-120"/>
              </a:rPr>
              <a:t>watching</a:t>
            </a:r>
            <a:endParaRPr lang="en-US" sz="6600" dirty="0">
              <a:solidFill>
                <a:srgbClr val="4DC0BD"/>
              </a:solidFill>
              <a:latin typeface="Montserrat Black" pitchFamily="2" charset="0"/>
            </a:endParaRPr>
          </a:p>
        </p:txBody>
      </p:sp>
    </p:spTree>
    <p:extLst>
      <p:ext uri="{BB962C8B-B14F-4D97-AF65-F5344CB8AC3E}">
        <p14:creationId xmlns:p14="http://schemas.microsoft.com/office/powerpoint/2010/main" val="133990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p:spPr>
      </p:sp>
      <p:sp>
        <p:nvSpPr>
          <p:cNvPr id="3" name="Shape 1"/>
          <p:cNvSpPr/>
          <p:nvPr/>
        </p:nvSpPr>
        <p:spPr>
          <a:xfrm>
            <a:off x="0" y="0"/>
            <a:ext cx="14630400" cy="8229600"/>
          </a:xfrm>
          <a:prstGeom prst="rect">
            <a:avLst/>
          </a:prstGeom>
          <a:solidFill>
            <a:srgbClr val="FFFFFF"/>
          </a:solidFill>
        </p:spPr>
      </p:sp>
      <p:pic>
        <p:nvPicPr>
          <p:cNvPr id="12" name="Picture 11" descr="svgviewer-png-output"/>
          <p:cNvPicPr>
            <a:picLocks noChangeAspect="1"/>
          </p:cNvPicPr>
          <p:nvPr>
            <p:custDataLst>
              <p:tags r:id="rId1"/>
            </p:custDataLst>
          </p:nvPr>
        </p:nvPicPr>
        <p:blipFill>
          <a:blip r:embed="rId5">
            <a:alphaModFix amt="20000"/>
          </a:blip>
          <a:stretch>
            <a:fillRect/>
          </a:stretch>
        </p:blipFill>
        <p:spPr>
          <a:xfrm>
            <a:off x="775335" y="664210"/>
            <a:ext cx="7593965" cy="6903720"/>
          </a:xfrm>
          <a:prstGeom prst="rect">
            <a:avLst/>
          </a:prstGeom>
        </p:spPr>
      </p:pic>
      <p:pic>
        <p:nvPicPr>
          <p:cNvPr id="11" name="Picture 10" descr="ad366ec0-44cd-48cd-a94b-6e19e4cefe01-1"/>
          <p:cNvPicPr>
            <a:picLocks noChangeAspect="1"/>
          </p:cNvPicPr>
          <p:nvPr/>
        </p:nvPicPr>
        <p:blipFill>
          <a:blip r:embed="rId6"/>
          <a:stretch>
            <a:fillRect/>
          </a:stretch>
        </p:blipFill>
        <p:spPr>
          <a:xfrm>
            <a:off x="8693785" y="-2540"/>
            <a:ext cx="5936615" cy="8236585"/>
          </a:xfrm>
          <a:prstGeom prst="rect">
            <a:avLst/>
          </a:prstGeom>
        </p:spPr>
      </p:pic>
      <p:sp>
        <p:nvSpPr>
          <p:cNvPr id="5" name="Text 2"/>
          <p:cNvSpPr/>
          <p:nvPr/>
        </p:nvSpPr>
        <p:spPr>
          <a:xfrm>
            <a:off x="833120" y="820420"/>
            <a:ext cx="7478395" cy="1916430"/>
          </a:xfrm>
          <a:prstGeom prst="rect">
            <a:avLst/>
          </a:prstGeom>
          <a:noFill/>
        </p:spPr>
        <p:txBody>
          <a:bodyPr wrap="square" rtlCol="0" anchor="t"/>
          <a:lstStyle/>
          <a:p>
            <a:pPr marL="0" marR="0" lvl="0" indent="0" algn="ctr" defTabSz="914400" rtl="0" eaLnBrk="1" fontAlgn="ctr" latinLnBrk="0" hangingPunct="1">
              <a:lnSpc>
                <a:spcPts val="7545"/>
              </a:lnSpc>
              <a:spcBef>
                <a:spcPts val="0"/>
              </a:spcBef>
              <a:spcAft>
                <a:spcPts val="0"/>
              </a:spcAft>
              <a:buClrTx/>
              <a:buSzTx/>
              <a:buFontTx/>
              <a:buNone/>
              <a:tabLst/>
              <a:defRPr/>
            </a:pPr>
            <a:r>
              <a:rPr kumimoji="0" lang="en-US" sz="7200" b="1" i="0" u="none" strike="noStrike" kern="1200" cap="none" spc="0" normalizeH="0" baseline="0" noProof="0" dirty="0">
                <a:ln>
                  <a:noFill/>
                </a:ln>
                <a:solidFill>
                  <a:srgbClr val="55D5D2"/>
                </a:solidFill>
                <a:effectLst/>
                <a:uLnTx/>
                <a:uFillTx/>
                <a:latin typeface="Comfortaa" charset="0"/>
                <a:ea typeface="Unbounded" pitchFamily="34" charset="-122"/>
                <a:cs typeface="Comfortaa" charset="0"/>
              </a:rPr>
              <a:t>Kính Mắt Anna</a:t>
            </a:r>
          </a:p>
        </p:txBody>
      </p:sp>
      <p:sp>
        <p:nvSpPr>
          <p:cNvPr id="8" name="Text 3"/>
          <p:cNvSpPr/>
          <p:nvPr>
            <p:custDataLst>
              <p:tags r:id="rId2"/>
            </p:custDataLst>
          </p:nvPr>
        </p:nvSpPr>
        <p:spPr>
          <a:xfrm>
            <a:off x="833755" y="2138045"/>
            <a:ext cx="7477760" cy="5624830"/>
          </a:xfrm>
          <a:prstGeom prst="rect">
            <a:avLst/>
          </a:prstGeom>
          <a:noFill/>
        </p:spPr>
        <p:txBody>
          <a:bodyPr wrap="square"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33F70"/>
                </a:solidFill>
                <a:effectLst/>
                <a:uLnTx/>
                <a:uFillTx/>
                <a:latin typeface="Open Sans" panose="020B0606030504020204" pitchFamily="34" charset="0"/>
                <a:ea typeface="Open Sans" panose="020B0606030504020204" pitchFamily="34" charset="-122"/>
                <a:cs typeface="Open Sans" panose="020B0606030504020204" pitchFamily="34" charset="-120"/>
              </a:rPr>
              <a:t>Được thành lập từ năm 2015, trải qua hơn 7 năm phát triển </a:t>
            </a:r>
            <a:r>
              <a:rPr kumimoji="0" lang="en-US" sz="2400" b="1" i="0" u="none" strike="noStrike" kern="1200" cap="none" spc="0" normalizeH="0" baseline="0" noProof="0" dirty="0">
                <a:ln>
                  <a:noFill/>
                </a:ln>
                <a:solidFill>
                  <a:srgbClr val="55D5D2"/>
                </a:solidFill>
                <a:effectLst/>
                <a:uLnTx/>
                <a:uFillTx/>
                <a:latin typeface="Open Sans" panose="020B0606030504020204" pitchFamily="34" charset="0"/>
                <a:ea typeface="Open Sans" panose="020B0606030504020204" pitchFamily="34" charset="-122"/>
                <a:cs typeface="Open Sans" panose="020B0606030504020204" pitchFamily="34" charset="-120"/>
              </a:rPr>
              <a:t>kính mắt Anna</a:t>
            </a:r>
            <a:r>
              <a:rPr kumimoji="0" lang="en-US" sz="2400" b="0" i="0" u="none" strike="noStrike" kern="1200" cap="none" spc="0" normalizeH="0" baseline="0" noProof="0" dirty="0">
                <a:ln>
                  <a:noFill/>
                </a:ln>
                <a:solidFill>
                  <a:srgbClr val="333F70"/>
                </a:solidFill>
                <a:effectLst/>
                <a:uLnTx/>
                <a:uFillTx/>
                <a:latin typeface="Open Sans" panose="020B0606030504020204" pitchFamily="34" charset="0"/>
                <a:ea typeface="Open Sans" panose="020B0606030504020204" pitchFamily="34" charset="-122"/>
                <a:cs typeface="Open Sans" panose="020B0606030504020204" pitchFamily="34" charset="-120"/>
              </a:rPr>
              <a:t> đã, đang và sẽ chiếm vị trí không thể thiếu đối với các bạn trẻ. Cập nhật thông tin thời trang nhanh chóng và phù hợp với thị hiếu của khán giả thông qua các mạng xã hội như </a:t>
            </a:r>
            <a:r>
              <a:rPr kumimoji="0" lang="en-US" sz="2400" b="1" i="0" u="none" strike="noStrike" kern="1200" cap="none" spc="0" normalizeH="0" baseline="0" noProof="0" dirty="0">
                <a:ln>
                  <a:noFill/>
                </a:ln>
                <a:solidFill>
                  <a:srgbClr val="55D5D2"/>
                </a:solidFill>
                <a:effectLst/>
                <a:uLnTx/>
                <a:uFillTx/>
                <a:latin typeface="Open Sans" panose="020B0606030504020204" pitchFamily="34" charset="0"/>
                <a:ea typeface="Open Sans" panose="020B0606030504020204" pitchFamily="34" charset="-122"/>
                <a:cs typeface="Open Sans" panose="020B0606030504020204" pitchFamily="34" charset="-120"/>
              </a:rPr>
              <a:t>Facebook</a:t>
            </a:r>
            <a:r>
              <a:rPr kumimoji="0" lang="en-US" sz="2400" b="0" i="0" u="none" strike="noStrike" kern="1200" cap="none" spc="0" normalizeH="0" baseline="0" noProof="0" dirty="0">
                <a:ln>
                  <a:noFill/>
                </a:ln>
                <a:solidFill>
                  <a:srgbClr val="333F70"/>
                </a:solidFill>
                <a:effectLst/>
                <a:uLnTx/>
                <a:uFillTx/>
                <a:latin typeface="Open Sans" panose="020B0606030504020204" pitchFamily="34" charset="0"/>
                <a:ea typeface="Open Sans" panose="020B0606030504020204" pitchFamily="34" charset="-122"/>
                <a:cs typeface="Open Sans" panose="020B0606030504020204" pitchFamily="34" charset="-120"/>
              </a:rPr>
              <a:t>, </a:t>
            </a:r>
            <a:r>
              <a:rPr kumimoji="0" lang="en-US" sz="2400" b="1" i="0" u="none" strike="noStrike" kern="1200" cap="none" spc="0" normalizeH="0" baseline="0" noProof="0" dirty="0">
                <a:ln>
                  <a:noFill/>
                </a:ln>
                <a:solidFill>
                  <a:srgbClr val="55D5D2"/>
                </a:solidFill>
                <a:effectLst/>
                <a:uLnTx/>
                <a:uFillTx/>
                <a:latin typeface="Open Sans" panose="020B0606030504020204" pitchFamily="34" charset="0"/>
                <a:ea typeface="Open Sans" panose="020B0606030504020204" pitchFamily="34" charset="-122"/>
                <a:cs typeface="Open Sans" panose="020B0606030504020204" pitchFamily="34" charset="-120"/>
              </a:rPr>
              <a:t>Tiktok</a:t>
            </a:r>
            <a:r>
              <a:rPr kumimoji="0" lang="en-US" sz="2400" b="0" i="0" u="none" strike="noStrike" kern="1200" cap="none" spc="0" normalizeH="0" baseline="0" noProof="0" dirty="0">
                <a:ln>
                  <a:noFill/>
                </a:ln>
                <a:solidFill>
                  <a:srgbClr val="333F70"/>
                </a:solidFill>
                <a:effectLst/>
                <a:uLnTx/>
                <a:uFillTx/>
                <a:latin typeface="Open Sans" panose="020B0606030504020204" pitchFamily="34" charset="0"/>
                <a:ea typeface="Open Sans" panose="020B0606030504020204" pitchFamily="34" charset="-122"/>
                <a:cs typeface="Open Sans" panose="020B0606030504020204" pitchFamily="34" charset="-120"/>
              </a:rPr>
              <a:t>, </a:t>
            </a:r>
            <a:r>
              <a:rPr kumimoji="0" lang="en-US" sz="2400" b="1" i="0" u="none" strike="noStrike" kern="1200" cap="none" spc="0" normalizeH="0" baseline="0" noProof="0" dirty="0">
                <a:ln>
                  <a:noFill/>
                </a:ln>
                <a:solidFill>
                  <a:srgbClr val="55D5D2"/>
                </a:solidFill>
                <a:effectLst/>
                <a:uLnTx/>
                <a:uFillTx/>
                <a:latin typeface="Open Sans" panose="020B0606030504020204" pitchFamily="34" charset="0"/>
                <a:ea typeface="Open Sans" panose="020B0606030504020204" pitchFamily="34" charset="-122"/>
                <a:cs typeface="Open Sans" panose="020B0606030504020204" pitchFamily="34" charset="-120"/>
              </a:rPr>
              <a:t>Instagram</a:t>
            </a:r>
            <a:r>
              <a:rPr kumimoji="0" lang="en-US" sz="2400" b="0" i="0" u="none" strike="noStrike" kern="1200" cap="none" spc="0" normalizeH="0" baseline="0" noProof="0" dirty="0">
                <a:ln>
                  <a:noFill/>
                </a:ln>
                <a:solidFill>
                  <a:srgbClr val="333F70"/>
                </a:solidFill>
                <a:effectLst/>
                <a:uLnTx/>
                <a:uFillTx/>
                <a:latin typeface="Open Sans" panose="020B0606030504020204" pitchFamily="34" charset="0"/>
                <a:ea typeface="Open Sans" panose="020B0606030504020204" pitchFamily="34" charset="-122"/>
                <a:cs typeface="Open Sans" panose="020B0606030504020204" pitchFamily="34" charset="-120"/>
              </a:rPr>
              <a:t>, </a:t>
            </a:r>
            <a:r>
              <a:rPr kumimoji="0" lang="en-US" sz="2400" b="1" i="0" u="none" strike="noStrike" kern="1200" cap="none" spc="0" normalizeH="0" baseline="0" noProof="0" dirty="0">
                <a:ln>
                  <a:noFill/>
                </a:ln>
                <a:solidFill>
                  <a:srgbClr val="55D5D2"/>
                </a:solidFill>
                <a:effectLst/>
                <a:uLnTx/>
                <a:uFillTx/>
                <a:latin typeface="Open Sans" panose="020B0606030504020204" pitchFamily="34" charset="0"/>
                <a:ea typeface="Open Sans" panose="020B0606030504020204" pitchFamily="34" charset="-122"/>
                <a:cs typeface="Open Sans" panose="020B0606030504020204" pitchFamily="34" charset="-120"/>
              </a:rPr>
              <a:t>Youtube</a:t>
            </a:r>
            <a:r>
              <a:rPr kumimoji="0" lang="en-US" sz="2400" b="0" i="0" u="none" strike="noStrike" kern="1200" cap="none" spc="0" normalizeH="0" baseline="0" noProof="0" dirty="0">
                <a:ln>
                  <a:noFill/>
                </a:ln>
                <a:solidFill>
                  <a:srgbClr val="333F70"/>
                </a:solidFill>
                <a:effectLst/>
                <a:uLnTx/>
                <a:uFillTx/>
                <a:latin typeface="Open Sans" panose="020B0606030504020204" pitchFamily="34" charset="0"/>
                <a:ea typeface="Open Sans" panose="020B0606030504020204" pitchFamily="34" charset="-122"/>
                <a:cs typeface="Open Sans" panose="020B0606030504020204" pitchFamily="34" charset="-120"/>
              </a:rPr>
              <a:t>,</a:t>
            </a:r>
            <a:r>
              <a:rPr kumimoji="0" lang="en-US" sz="2400" b="1" i="0" u="none" strike="noStrike" kern="1200" cap="none" spc="0" normalizeH="0" baseline="0" noProof="0" dirty="0">
                <a:ln>
                  <a:noFill/>
                </a:ln>
                <a:solidFill>
                  <a:srgbClr val="55D5D2"/>
                </a:solidFill>
                <a:effectLst/>
                <a:uLnTx/>
                <a:uFillTx/>
                <a:latin typeface="Open Sans" panose="020B0606030504020204" pitchFamily="34" charset="0"/>
                <a:ea typeface="Open Sans" panose="020B0606030504020204" pitchFamily="34" charset="-122"/>
                <a:cs typeface="Open Sans" panose="020B0606030504020204" pitchFamily="34" charset="-120"/>
              </a:rPr>
              <a:t> kính mắt Anna</a:t>
            </a:r>
            <a:r>
              <a:rPr kumimoji="0" lang="en-US" sz="2400" b="0" i="0" u="none" strike="noStrike" kern="1200" cap="none" spc="0" normalizeH="0" baseline="0" noProof="0" dirty="0">
                <a:ln>
                  <a:noFill/>
                </a:ln>
                <a:solidFill>
                  <a:srgbClr val="333F70"/>
                </a:solidFill>
                <a:effectLst/>
                <a:uLnTx/>
                <a:uFillTx/>
                <a:latin typeface="Open Sans" panose="020B0606030504020204" pitchFamily="34" charset="0"/>
                <a:ea typeface="Open Sans" panose="020B0606030504020204" pitchFamily="34" charset="-122"/>
                <a:cs typeface="Open Sans" panose="020B0606030504020204" pitchFamily="34" charset="-120"/>
              </a:rPr>
              <a:t> là lựa chọn hàng đầu cho những ai muốn tận hưởng các bài viết, video vừa mang tính giải trí mà vẫn có đầy đủ thông tin cần thiết.</a:t>
            </a:r>
          </a:p>
        </p:txBody>
      </p:sp>
      <p:sp>
        <p:nvSpPr>
          <p:cNvPr id="7" name="Text 2">
            <a:extLst>
              <a:ext uri="{FF2B5EF4-FFF2-40B4-BE49-F238E27FC236}">
                <a16:creationId xmlns:a16="http://schemas.microsoft.com/office/drawing/2014/main" id="{5A723009-2FE8-A287-06DC-055C30EAD423}"/>
              </a:ext>
            </a:extLst>
          </p:cNvPr>
          <p:cNvSpPr/>
          <p:nvPr/>
        </p:nvSpPr>
        <p:spPr>
          <a:xfrm>
            <a:off x="566499" y="-2817784"/>
            <a:ext cx="9306401" cy="1388745"/>
          </a:xfrm>
          <a:prstGeom prst="rect">
            <a:avLst/>
          </a:prstGeom>
          <a:noFill/>
          <a:ln/>
        </p:spPr>
        <p:txBody>
          <a:bodyPr wrap="square" rtlCol="0" anchor="t"/>
          <a:lstStyle/>
          <a:p>
            <a:pPr marL="0" marR="0" lvl="0" indent="0" algn="l" defTabSz="914400" rtl="0" eaLnBrk="1" fontAlgn="auto" latinLnBrk="0" hangingPunct="1">
              <a:lnSpc>
                <a:spcPts val="5468"/>
              </a:lnSpc>
              <a:spcBef>
                <a:spcPts val="0"/>
              </a:spcBef>
              <a:spcAft>
                <a:spcPts val="0"/>
              </a:spcAft>
              <a:buClrTx/>
              <a:buSzTx/>
              <a:buFontTx/>
              <a:buNone/>
              <a:tabLst/>
              <a:defRPr/>
            </a:pPr>
            <a:r>
              <a:rPr kumimoji="0" lang="en-US" sz="4374" b="1" i="0" u="none" strike="noStrike" kern="1200" cap="none" spc="0" normalizeH="0" baseline="0" noProof="0">
                <a:ln>
                  <a:noFill/>
                </a:ln>
                <a:solidFill>
                  <a:srgbClr val="333F70"/>
                </a:solidFill>
                <a:effectLst/>
                <a:uLnTx/>
                <a:uFillTx/>
                <a:latin typeface="Unbounded" pitchFamily="34" charset="0"/>
                <a:ea typeface="Unbounded" pitchFamily="34" charset="-122"/>
                <a:cs typeface="+mn-cs"/>
              </a:rPr>
              <a:t>Nội dung </a:t>
            </a:r>
            <a:endParaRPr kumimoji="0" lang="en-US" sz="4374" b="0" i="0" u="none" strike="noStrike" kern="1200" cap="none" spc="0" normalizeH="0" baseline="0" noProof="0" dirty="0">
              <a:ln>
                <a:noFill/>
              </a:ln>
              <a:solidFill>
                <a:prstClr val="black"/>
              </a:solidFill>
              <a:effectLst/>
              <a:uLnTx/>
              <a:uFillTx/>
              <a:latin typeface="Calibri"/>
              <a:ea typeface="+mn-ea"/>
              <a:cs typeface="+mn-cs"/>
            </a:endParaRPr>
          </a:p>
        </p:txBody>
      </p:sp>
      <p:sp>
        <p:nvSpPr>
          <p:cNvPr id="9" name="Shape 3">
            <a:extLst>
              <a:ext uri="{FF2B5EF4-FFF2-40B4-BE49-F238E27FC236}">
                <a16:creationId xmlns:a16="http://schemas.microsoft.com/office/drawing/2014/main" id="{CC4FE4F6-F5B3-1811-D9C8-4E4E04F5109D}"/>
              </a:ext>
            </a:extLst>
          </p:cNvPr>
          <p:cNvSpPr/>
          <p:nvPr/>
        </p:nvSpPr>
        <p:spPr>
          <a:xfrm>
            <a:off x="5881449" y="-3298202"/>
            <a:ext cx="4542115" cy="2606278"/>
          </a:xfrm>
          <a:prstGeom prst="roundRect">
            <a:avLst>
              <a:gd name="adj" fmla="val 3836"/>
            </a:avLst>
          </a:prstGeom>
          <a:solidFill>
            <a:srgbClr val="D6F5EE"/>
          </a:solidFill>
          <a:ln w="7620">
            <a:solidFill>
              <a:srgbClr val="BCDBD4"/>
            </a:solidFill>
            <a:prstDash val="solid"/>
          </a:ln>
        </p:spPr>
      </p:sp>
      <p:sp>
        <p:nvSpPr>
          <p:cNvPr id="10" name="Text 4">
            <a:extLst>
              <a:ext uri="{FF2B5EF4-FFF2-40B4-BE49-F238E27FC236}">
                <a16:creationId xmlns:a16="http://schemas.microsoft.com/office/drawing/2014/main" id="{946984AD-002A-1A57-B807-95DEA1DC7AB9}"/>
              </a:ext>
            </a:extLst>
          </p:cNvPr>
          <p:cNvSpPr/>
          <p:nvPr/>
        </p:nvSpPr>
        <p:spPr>
          <a:xfrm>
            <a:off x="6111240" y="-3068411"/>
            <a:ext cx="2777490" cy="347186"/>
          </a:xfrm>
          <a:prstGeom prst="rect">
            <a:avLst/>
          </a:prstGeom>
          <a:noFill/>
          <a:ln/>
        </p:spPr>
        <p:txBody>
          <a:bodyPr wrap="none" rtlCol="0" anchor="t"/>
          <a:lstStyle/>
          <a:p>
            <a:pPr marL="0" marR="0" lvl="0" indent="0" algn="l" defTabSz="914400" rtl="0" eaLnBrk="1" fontAlgn="auto" latinLnBrk="0" hangingPunct="1">
              <a:lnSpc>
                <a:spcPts val="2734"/>
              </a:lnSpc>
              <a:spcBef>
                <a:spcPts val="0"/>
              </a:spcBef>
              <a:spcAft>
                <a:spcPts val="0"/>
              </a:spcAft>
              <a:buClrTx/>
              <a:buSzTx/>
              <a:buFontTx/>
              <a:buNone/>
              <a:tabLst/>
              <a:defRPr/>
            </a:pPr>
            <a:r>
              <a:rPr kumimoji="0" lang="en-US" sz="2187" b="1" i="0" u="none" strike="noStrike" kern="1200" cap="none" spc="0" normalizeH="0" baseline="0" noProof="0">
                <a:ln>
                  <a:noFill/>
                </a:ln>
                <a:solidFill>
                  <a:srgbClr val="333F70"/>
                </a:solidFill>
                <a:effectLst/>
                <a:uLnTx/>
                <a:uFillTx/>
                <a:latin typeface="Unbounded" pitchFamily="34" charset="0"/>
                <a:ea typeface="Unbounded" pitchFamily="34" charset="-122"/>
                <a:cs typeface="+mn-cs"/>
              </a:rPr>
              <a:t>Giao diện đẹp mắt</a:t>
            </a:r>
            <a:endParaRPr kumimoji="0" lang="en-US" sz="2187" b="0" i="0" u="none" strike="noStrike" kern="1200" cap="none" spc="0" normalizeH="0" baseline="0" noProof="0" dirty="0">
              <a:ln>
                <a:noFill/>
              </a:ln>
              <a:solidFill>
                <a:prstClr val="black"/>
              </a:solidFill>
              <a:effectLst/>
              <a:uLnTx/>
              <a:uFillTx/>
              <a:latin typeface="Calibri"/>
              <a:ea typeface="+mn-ea"/>
              <a:cs typeface="+mn-cs"/>
            </a:endParaRPr>
          </a:p>
        </p:txBody>
      </p:sp>
      <p:sp>
        <p:nvSpPr>
          <p:cNvPr id="13" name="Text 5">
            <a:extLst>
              <a:ext uri="{FF2B5EF4-FFF2-40B4-BE49-F238E27FC236}">
                <a16:creationId xmlns:a16="http://schemas.microsoft.com/office/drawing/2014/main" id="{3F834791-78B4-9FED-DDDA-8A3E91561C3B}"/>
              </a:ext>
            </a:extLst>
          </p:cNvPr>
          <p:cNvSpPr/>
          <p:nvPr/>
        </p:nvSpPr>
        <p:spPr>
          <a:xfrm>
            <a:off x="6111240" y="-2587994"/>
            <a:ext cx="4082534" cy="1666280"/>
          </a:xfrm>
          <a:prstGeom prst="rect">
            <a:avLst/>
          </a:prstGeom>
          <a:noFill/>
          <a:ln/>
        </p:spPr>
        <p:txBody>
          <a:bodyPr wrap="square" rtlCol="0" anchor="t"/>
          <a:lstStyle/>
          <a:p>
            <a:pPr marL="0" marR="0" lvl="0" indent="0" algn="l" defTabSz="914400" rtl="0" eaLnBrk="1" fontAlgn="auto" latinLnBrk="0" hangingPunct="1">
              <a:lnSpc>
                <a:spcPts val="2624"/>
              </a:lnSpc>
              <a:spcBef>
                <a:spcPts val="0"/>
              </a:spcBef>
              <a:spcAft>
                <a:spcPts val="0"/>
              </a:spcAft>
              <a:buClrTx/>
              <a:buSzTx/>
              <a:buFontTx/>
              <a:buNone/>
              <a:tabLst/>
              <a:defRPr/>
            </a:pPr>
            <a:r>
              <a:rPr kumimoji="0" lang="en-US" sz="1750" b="0" i="0" u="none" strike="noStrike" kern="1200" cap="none" spc="0" normalizeH="0" baseline="0" noProof="0">
                <a:ln>
                  <a:noFill/>
                </a:ln>
                <a:solidFill>
                  <a:srgbClr val="333F70"/>
                </a:solidFill>
                <a:effectLst/>
                <a:uLnTx/>
                <a:uFillTx/>
                <a:latin typeface="Open Sans" pitchFamily="34" charset="0"/>
                <a:ea typeface="Open Sans" pitchFamily="34" charset="-122"/>
                <a:cs typeface="Open Sans" pitchFamily="34" charset="-120"/>
              </a:rPr>
              <a:t>Cung cấp cho người dùng một giao diện dễ sử dụng, bắt mắt và thân thiện.</a:t>
            </a:r>
            <a:endParaRPr kumimoji="0" lang="en-US" sz="1750"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Shape 6">
            <a:extLst>
              <a:ext uri="{FF2B5EF4-FFF2-40B4-BE49-F238E27FC236}">
                <a16:creationId xmlns:a16="http://schemas.microsoft.com/office/drawing/2014/main" id="{FA036F61-3AFD-F617-1C65-460F4EE3CB77}"/>
              </a:ext>
            </a:extLst>
          </p:cNvPr>
          <p:cNvSpPr/>
          <p:nvPr/>
        </p:nvSpPr>
        <p:spPr>
          <a:xfrm>
            <a:off x="20472121" y="3058108"/>
            <a:ext cx="4542115" cy="2606278"/>
          </a:xfrm>
          <a:prstGeom prst="roundRect">
            <a:avLst>
              <a:gd name="adj" fmla="val 3836"/>
            </a:avLst>
          </a:prstGeom>
          <a:solidFill>
            <a:srgbClr val="D6F5EE"/>
          </a:solidFill>
          <a:ln w="7620">
            <a:solidFill>
              <a:srgbClr val="BCDBD4"/>
            </a:solidFill>
            <a:prstDash val="solid"/>
          </a:ln>
        </p:spPr>
      </p:sp>
      <p:sp>
        <p:nvSpPr>
          <p:cNvPr id="15" name="Text 7">
            <a:extLst>
              <a:ext uri="{FF2B5EF4-FFF2-40B4-BE49-F238E27FC236}">
                <a16:creationId xmlns:a16="http://schemas.microsoft.com/office/drawing/2014/main" id="{0A42A16B-22F6-DA3E-B68C-E565F7111076}"/>
              </a:ext>
            </a:extLst>
          </p:cNvPr>
          <p:cNvSpPr/>
          <p:nvPr/>
        </p:nvSpPr>
        <p:spPr>
          <a:xfrm>
            <a:off x="20701912" y="3287899"/>
            <a:ext cx="2777490" cy="347186"/>
          </a:xfrm>
          <a:prstGeom prst="rect">
            <a:avLst/>
          </a:prstGeom>
          <a:noFill/>
          <a:ln/>
        </p:spPr>
        <p:txBody>
          <a:bodyPr wrap="none" rtlCol="0" anchor="t"/>
          <a:lstStyle/>
          <a:p>
            <a:pPr marL="0" marR="0" lvl="0" indent="0" algn="l" defTabSz="914400" rtl="0" eaLnBrk="1" fontAlgn="auto" latinLnBrk="0" hangingPunct="1">
              <a:lnSpc>
                <a:spcPts val="2734"/>
              </a:lnSpc>
              <a:spcBef>
                <a:spcPts val="0"/>
              </a:spcBef>
              <a:spcAft>
                <a:spcPts val="0"/>
              </a:spcAft>
              <a:buClrTx/>
              <a:buSzTx/>
              <a:buFontTx/>
              <a:buNone/>
              <a:tabLst/>
              <a:defRPr/>
            </a:pPr>
            <a:r>
              <a:rPr kumimoji="0" lang="en-US" sz="2187" b="1" i="0" u="none" strike="noStrike" kern="1200" cap="none" spc="0" normalizeH="0" baseline="0" noProof="0">
                <a:ln>
                  <a:noFill/>
                </a:ln>
                <a:solidFill>
                  <a:srgbClr val="333F70"/>
                </a:solidFill>
                <a:effectLst/>
                <a:uLnTx/>
                <a:uFillTx/>
                <a:latin typeface="Unbounded" pitchFamily="34" charset="0"/>
                <a:ea typeface="Unbounded" pitchFamily="34" charset="-122"/>
                <a:cs typeface="+mn-cs"/>
              </a:rPr>
              <a:t>Nhiều mẫu mã đẹp</a:t>
            </a:r>
            <a:endParaRPr kumimoji="0" lang="en-US" sz="2187" b="0"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Text 8">
            <a:extLst>
              <a:ext uri="{FF2B5EF4-FFF2-40B4-BE49-F238E27FC236}">
                <a16:creationId xmlns:a16="http://schemas.microsoft.com/office/drawing/2014/main" id="{37DA1C65-571A-BE4A-384D-1D58557E7522}"/>
              </a:ext>
            </a:extLst>
          </p:cNvPr>
          <p:cNvSpPr/>
          <p:nvPr/>
        </p:nvSpPr>
        <p:spPr>
          <a:xfrm>
            <a:off x="20701912" y="3768316"/>
            <a:ext cx="4082534" cy="1333024"/>
          </a:xfrm>
          <a:prstGeom prst="rect">
            <a:avLst/>
          </a:prstGeom>
          <a:noFill/>
          <a:ln/>
        </p:spPr>
        <p:txBody>
          <a:bodyPr wrap="square" rtlCol="0" anchor="t"/>
          <a:lstStyle/>
          <a:p>
            <a:pPr marL="0" marR="0" lvl="0" indent="0" algn="l" defTabSz="914400" rtl="0" eaLnBrk="1" fontAlgn="auto" latinLnBrk="0" hangingPunct="1">
              <a:lnSpc>
                <a:spcPts val="2624"/>
              </a:lnSpc>
              <a:spcBef>
                <a:spcPts val="0"/>
              </a:spcBef>
              <a:spcAft>
                <a:spcPts val="0"/>
              </a:spcAft>
              <a:buClrTx/>
              <a:buSzTx/>
              <a:buFontTx/>
              <a:buNone/>
              <a:tabLst/>
              <a:defRPr/>
            </a:pPr>
            <a:r>
              <a:rPr kumimoji="0" lang="en-US" sz="1750" b="0" i="0" u="none" strike="noStrike" kern="1200" cap="none" spc="0" normalizeH="0" baseline="0" noProof="0">
                <a:ln>
                  <a:noFill/>
                </a:ln>
                <a:solidFill>
                  <a:srgbClr val="333F70"/>
                </a:solidFill>
                <a:effectLst/>
                <a:uLnTx/>
                <a:uFillTx/>
                <a:latin typeface="Open Sans" pitchFamily="34" charset="0"/>
                <a:ea typeface="Open Sans" pitchFamily="34" charset="-122"/>
                <a:cs typeface="Open Sans" pitchFamily="34" charset="-120"/>
              </a:rPr>
              <a:t>Kính có thể tạo nên phong cách riêng cho người đeo, giúp họ trở nên sang trọng, lịch lãm hoặc cá tính hơn.</a:t>
            </a:r>
            <a:endParaRPr kumimoji="0" lang="en-US" sz="175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ts val="2624"/>
              </a:lnSpc>
              <a:spcBef>
                <a:spcPts val="0"/>
              </a:spcBef>
              <a:spcAft>
                <a:spcPts val="0"/>
              </a:spcAft>
              <a:buClrTx/>
              <a:buSzTx/>
              <a:buFontTx/>
              <a:buNone/>
              <a:tabLst/>
              <a:defRPr/>
            </a:pPr>
            <a:r>
              <a:rPr kumimoji="0" lang="en-US" sz="1750" b="0" i="0" u="none" strike="noStrike" kern="1200" cap="none" spc="0" normalizeH="0" baseline="0" noProof="0">
                <a:ln>
                  <a:noFill/>
                </a:ln>
                <a:solidFill>
                  <a:srgbClr val="333F70"/>
                </a:solidFill>
                <a:effectLst/>
                <a:uLnTx/>
                <a:uFillTx/>
                <a:latin typeface="Open Sans" pitchFamily="34" charset="0"/>
                <a:ea typeface="Open Sans" pitchFamily="34" charset="-122"/>
                <a:cs typeface="Open Sans" pitchFamily="34" charset="-120"/>
              </a:rPr>
              <a:t>.</a:t>
            </a:r>
            <a:endParaRPr kumimoji="0" lang="en-US" sz="1750"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Shape 9">
            <a:extLst>
              <a:ext uri="{FF2B5EF4-FFF2-40B4-BE49-F238E27FC236}">
                <a16:creationId xmlns:a16="http://schemas.microsoft.com/office/drawing/2014/main" id="{1EC770EA-EC79-02D2-88A7-592E45880A9C}"/>
              </a:ext>
            </a:extLst>
          </p:cNvPr>
          <p:cNvSpPr/>
          <p:nvPr/>
        </p:nvSpPr>
        <p:spPr>
          <a:xfrm>
            <a:off x="4490799" y="17907107"/>
            <a:ext cx="9306401" cy="1606510"/>
          </a:xfrm>
          <a:prstGeom prst="roundRect">
            <a:avLst>
              <a:gd name="adj" fmla="val 6224"/>
            </a:avLst>
          </a:prstGeom>
          <a:solidFill>
            <a:srgbClr val="D6F5EE"/>
          </a:solidFill>
          <a:ln w="7620">
            <a:solidFill>
              <a:srgbClr val="BCDBD4"/>
            </a:solidFill>
            <a:prstDash val="solid"/>
          </a:ln>
        </p:spPr>
      </p:sp>
      <p:sp>
        <p:nvSpPr>
          <p:cNvPr id="18" name="Text 10">
            <a:extLst>
              <a:ext uri="{FF2B5EF4-FFF2-40B4-BE49-F238E27FC236}">
                <a16:creationId xmlns:a16="http://schemas.microsoft.com/office/drawing/2014/main" id="{71EC1410-1333-26D8-DDA0-3AA3EF8B3834}"/>
              </a:ext>
            </a:extLst>
          </p:cNvPr>
          <p:cNvSpPr/>
          <p:nvPr/>
        </p:nvSpPr>
        <p:spPr>
          <a:xfrm>
            <a:off x="4720590" y="18136897"/>
            <a:ext cx="3781187" cy="347186"/>
          </a:xfrm>
          <a:prstGeom prst="rect">
            <a:avLst/>
          </a:prstGeom>
          <a:noFill/>
          <a:ln/>
        </p:spPr>
        <p:txBody>
          <a:bodyPr wrap="none" rtlCol="0" anchor="t"/>
          <a:lstStyle/>
          <a:p>
            <a:pPr marL="0" marR="0" lvl="0" indent="0" algn="l" defTabSz="914400" rtl="0" eaLnBrk="1" fontAlgn="auto" latinLnBrk="0" hangingPunct="1">
              <a:lnSpc>
                <a:spcPts val="2734"/>
              </a:lnSpc>
              <a:spcBef>
                <a:spcPts val="0"/>
              </a:spcBef>
              <a:spcAft>
                <a:spcPts val="0"/>
              </a:spcAft>
              <a:buClrTx/>
              <a:buSzTx/>
              <a:buFontTx/>
              <a:buNone/>
              <a:tabLst/>
              <a:defRPr/>
            </a:pPr>
            <a:r>
              <a:rPr kumimoji="0" lang="en-US" sz="2187" b="1" i="0" u="none" strike="noStrike" kern="1200" cap="none" spc="0" normalizeH="0" baseline="0" noProof="0">
                <a:ln>
                  <a:noFill/>
                </a:ln>
                <a:solidFill>
                  <a:srgbClr val="333F70"/>
                </a:solidFill>
                <a:effectLst/>
                <a:uLnTx/>
                <a:uFillTx/>
                <a:latin typeface="Unbounded" pitchFamily="34" charset="0"/>
                <a:ea typeface="Unbounded" pitchFamily="34" charset="-122"/>
                <a:cs typeface="+mn-cs"/>
              </a:rPr>
              <a:t> Tin tức liên quan</a:t>
            </a:r>
            <a:endParaRPr kumimoji="0" lang="en-US" sz="2187"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Text 11">
            <a:extLst>
              <a:ext uri="{FF2B5EF4-FFF2-40B4-BE49-F238E27FC236}">
                <a16:creationId xmlns:a16="http://schemas.microsoft.com/office/drawing/2014/main" id="{8704807D-AE07-E96F-F205-BACDD3BBD94C}"/>
              </a:ext>
            </a:extLst>
          </p:cNvPr>
          <p:cNvSpPr/>
          <p:nvPr/>
        </p:nvSpPr>
        <p:spPr>
          <a:xfrm>
            <a:off x="4720590" y="18617315"/>
            <a:ext cx="8846820" cy="666512"/>
          </a:xfrm>
          <a:prstGeom prst="rect">
            <a:avLst/>
          </a:prstGeom>
          <a:noFill/>
          <a:ln/>
        </p:spPr>
        <p:txBody>
          <a:bodyPr wrap="square" rtlCol="0" anchor="t"/>
          <a:lstStyle/>
          <a:p>
            <a:pPr marL="0" marR="0" lvl="0" indent="0" algn="l" defTabSz="914400" rtl="0" eaLnBrk="1" fontAlgn="auto" latinLnBrk="0" hangingPunct="1">
              <a:lnSpc>
                <a:spcPts val="2624"/>
              </a:lnSpc>
              <a:spcBef>
                <a:spcPts val="0"/>
              </a:spcBef>
              <a:spcAft>
                <a:spcPts val="0"/>
              </a:spcAft>
              <a:buClrTx/>
              <a:buSzTx/>
              <a:buFontTx/>
              <a:buNone/>
              <a:tabLst/>
              <a:defRPr/>
            </a:pPr>
            <a:r>
              <a:rPr kumimoji="0" lang="en-US" sz="1750" b="0" i="0" u="none" strike="noStrike" kern="1200" cap="none" spc="0" normalizeH="0" baseline="0" noProof="0">
                <a:ln>
                  <a:noFill/>
                </a:ln>
                <a:solidFill>
                  <a:srgbClr val="333F70"/>
                </a:solidFill>
                <a:effectLst/>
                <a:uLnTx/>
                <a:uFillTx/>
                <a:latin typeface="Open Sans" pitchFamily="34" charset="0"/>
                <a:ea typeface="Open Sans" pitchFamily="34" charset="-122"/>
                <a:cs typeface="Open Sans" pitchFamily="34" charset="-120"/>
              </a:rPr>
              <a:t>Cập nhật về tin tức liên quan như mắt kính theo xu hướng thời trang, vị trí cửa hàng, thông tin liên hệ.</a:t>
            </a:r>
            <a:endParaRPr kumimoji="0" lang="en-US" sz="1750" b="0" i="0" u="none" strike="noStrike" kern="1200" cap="none" spc="0" normalizeH="0" baseline="0" noProof="0" dirty="0">
              <a:ln>
                <a:noFill/>
              </a:ln>
              <a:solidFill>
                <a:prstClr val="black"/>
              </a:solidFill>
              <a:effectLst/>
              <a:uLnTx/>
              <a:uFillTx/>
              <a:latin typeface="Calibri"/>
              <a:ea typeface="+mn-ea"/>
              <a:cs typeface="+mn-cs"/>
            </a:endParaRPr>
          </a:p>
        </p:txBody>
      </p:sp>
      <p:pic>
        <p:nvPicPr>
          <p:cNvPr id="20" name="Picture 19">
            <a:extLst>
              <a:ext uri="{FF2B5EF4-FFF2-40B4-BE49-F238E27FC236}">
                <a16:creationId xmlns:a16="http://schemas.microsoft.com/office/drawing/2014/main" id="{52BF3CF9-89F9-A8B3-B942-092936A1A5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86657" y="-2540"/>
            <a:ext cx="4343400" cy="8229600"/>
          </a:xfrm>
          <a:prstGeom prst="rect">
            <a:avLst/>
          </a:prstGeom>
        </p:spPr>
      </p:pic>
    </p:spTree>
    <p:extLst>
      <p:ext uri="{BB962C8B-B14F-4D97-AF65-F5344CB8AC3E}">
        <p14:creationId xmlns:p14="http://schemas.microsoft.com/office/powerpoint/2010/main" val="3132038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3" grpId="0" animBg="1"/>
      <p:bldP spid="15" grpId="0" animBg="1"/>
      <p:bldP spid="16" grpId="0" animBg="1"/>
      <p:bldP spid="18" grpId="0" animBg="1"/>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
        <p:nvSpPr>
          <p:cNvPr id="5" name="Text 2"/>
          <p:cNvSpPr/>
          <p:nvPr/>
        </p:nvSpPr>
        <p:spPr>
          <a:xfrm>
            <a:off x="4490799" y="1036320"/>
            <a:ext cx="9306401" cy="1388745"/>
          </a:xfrm>
          <a:prstGeom prst="rect">
            <a:avLst/>
          </a:prstGeom>
          <a:noFill/>
          <a:ln/>
        </p:spPr>
        <p:txBody>
          <a:bodyPr wrap="square" rtlCol="0" anchor="t"/>
          <a:lstStyle/>
          <a:p>
            <a:pPr marL="0" marR="0" lvl="0" indent="0" algn="l" defTabSz="914400" rtl="0" eaLnBrk="1" fontAlgn="auto" latinLnBrk="0" hangingPunct="1">
              <a:lnSpc>
                <a:spcPts val="5468"/>
              </a:lnSpc>
              <a:spcBef>
                <a:spcPts val="0"/>
              </a:spcBef>
              <a:spcAft>
                <a:spcPts val="0"/>
              </a:spcAft>
              <a:buClrTx/>
              <a:buSzTx/>
              <a:buFontTx/>
              <a:buNone/>
              <a:tabLst/>
              <a:defRPr/>
            </a:pPr>
            <a:r>
              <a:rPr kumimoji="0" lang="en-US" sz="4374" b="1" i="0" u="none" strike="noStrike" kern="1200" cap="none" spc="0" normalizeH="0" baseline="0" noProof="0">
                <a:ln>
                  <a:noFill/>
                </a:ln>
                <a:solidFill>
                  <a:srgbClr val="333F70"/>
                </a:solidFill>
                <a:effectLst/>
                <a:uLnTx/>
                <a:uFillTx/>
                <a:latin typeface="Unbounded" pitchFamily="34" charset="0"/>
                <a:ea typeface="Unbounded" pitchFamily="34" charset="-122"/>
                <a:cs typeface="+mn-cs"/>
              </a:rPr>
              <a:t>Nội dung </a:t>
            </a:r>
            <a:endParaRPr kumimoji="0" lang="en-US" sz="4374"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Shape 3"/>
          <p:cNvSpPr/>
          <p:nvPr/>
        </p:nvSpPr>
        <p:spPr>
          <a:xfrm>
            <a:off x="4490799" y="2758321"/>
            <a:ext cx="4542115" cy="2606278"/>
          </a:xfrm>
          <a:prstGeom prst="roundRect">
            <a:avLst>
              <a:gd name="adj" fmla="val 3836"/>
            </a:avLst>
          </a:prstGeom>
          <a:solidFill>
            <a:srgbClr val="D6F5EE"/>
          </a:solidFill>
          <a:ln w="7620">
            <a:solidFill>
              <a:srgbClr val="BCDBD4"/>
            </a:solidFill>
            <a:prstDash val="solid"/>
          </a:ln>
        </p:spPr>
      </p:sp>
      <p:sp>
        <p:nvSpPr>
          <p:cNvPr id="7" name="Text 4"/>
          <p:cNvSpPr/>
          <p:nvPr/>
        </p:nvSpPr>
        <p:spPr>
          <a:xfrm>
            <a:off x="4720590" y="2988112"/>
            <a:ext cx="2777490" cy="347186"/>
          </a:xfrm>
          <a:prstGeom prst="rect">
            <a:avLst/>
          </a:prstGeom>
          <a:noFill/>
          <a:ln/>
        </p:spPr>
        <p:txBody>
          <a:bodyPr wrap="none" rtlCol="0" anchor="t"/>
          <a:lstStyle/>
          <a:p>
            <a:pPr marL="0" marR="0" lvl="0" indent="0" algn="l" defTabSz="914400" rtl="0" eaLnBrk="1" fontAlgn="auto" latinLnBrk="0" hangingPunct="1">
              <a:lnSpc>
                <a:spcPts val="2734"/>
              </a:lnSpc>
              <a:spcBef>
                <a:spcPts val="0"/>
              </a:spcBef>
              <a:spcAft>
                <a:spcPts val="0"/>
              </a:spcAft>
              <a:buClrTx/>
              <a:buSzTx/>
              <a:buFontTx/>
              <a:buNone/>
              <a:tabLst/>
              <a:defRPr/>
            </a:pPr>
            <a:r>
              <a:rPr kumimoji="0" lang="en-US" sz="2187" b="1" i="0" u="none" strike="noStrike" kern="1200" cap="none" spc="0" normalizeH="0" baseline="0" noProof="0">
                <a:ln>
                  <a:noFill/>
                </a:ln>
                <a:solidFill>
                  <a:srgbClr val="333F70"/>
                </a:solidFill>
                <a:effectLst/>
                <a:uLnTx/>
                <a:uFillTx/>
                <a:latin typeface="Unbounded" pitchFamily="34" charset="0"/>
                <a:ea typeface="Unbounded" pitchFamily="34" charset="-122"/>
                <a:cs typeface="+mn-cs"/>
              </a:rPr>
              <a:t>Giao diện đẹp mắt</a:t>
            </a:r>
            <a:endParaRPr kumimoji="0" lang="en-US" sz="2187"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Text 5"/>
          <p:cNvSpPr/>
          <p:nvPr/>
        </p:nvSpPr>
        <p:spPr>
          <a:xfrm>
            <a:off x="4720590" y="3468529"/>
            <a:ext cx="4082534" cy="1666280"/>
          </a:xfrm>
          <a:prstGeom prst="rect">
            <a:avLst/>
          </a:prstGeom>
          <a:noFill/>
          <a:ln/>
        </p:spPr>
        <p:txBody>
          <a:bodyPr wrap="square" rtlCol="0" anchor="t"/>
          <a:lstStyle/>
          <a:p>
            <a:pPr marL="0" marR="0" lvl="0" indent="0" algn="l" defTabSz="914400" rtl="0" eaLnBrk="1" fontAlgn="auto" latinLnBrk="0" hangingPunct="1">
              <a:lnSpc>
                <a:spcPts val="2624"/>
              </a:lnSpc>
              <a:spcBef>
                <a:spcPts val="0"/>
              </a:spcBef>
              <a:spcAft>
                <a:spcPts val="0"/>
              </a:spcAft>
              <a:buClrTx/>
              <a:buSzTx/>
              <a:buFontTx/>
              <a:buNone/>
              <a:tabLst/>
              <a:defRPr/>
            </a:pPr>
            <a:r>
              <a:rPr kumimoji="0" lang="en-US" sz="1750" b="0" i="0" u="none" strike="noStrike" kern="1200" cap="none" spc="0" normalizeH="0" baseline="0" noProof="0">
                <a:ln>
                  <a:noFill/>
                </a:ln>
                <a:solidFill>
                  <a:srgbClr val="333F70"/>
                </a:solidFill>
                <a:effectLst/>
                <a:uLnTx/>
                <a:uFillTx/>
                <a:latin typeface="Open Sans" pitchFamily="34" charset="0"/>
                <a:ea typeface="Open Sans" pitchFamily="34" charset="-122"/>
                <a:cs typeface="Open Sans" pitchFamily="34" charset="-120"/>
              </a:rPr>
              <a:t>Cung cấp cho người dùng một giao diện dễ sử dụng, bắt mắt và thân thiện.</a:t>
            </a:r>
            <a:endParaRPr kumimoji="0" lang="en-US" sz="1750" b="0" i="0" u="none" strike="noStrike" kern="1200" cap="none" spc="0" normalizeH="0" baseline="0" noProof="0" dirty="0">
              <a:ln>
                <a:noFill/>
              </a:ln>
              <a:solidFill>
                <a:prstClr val="black"/>
              </a:solidFill>
              <a:effectLst/>
              <a:uLnTx/>
              <a:uFillTx/>
              <a:latin typeface="Calibri"/>
              <a:ea typeface="+mn-ea"/>
              <a:cs typeface="+mn-cs"/>
            </a:endParaRPr>
          </a:p>
        </p:txBody>
      </p:sp>
      <p:sp>
        <p:nvSpPr>
          <p:cNvPr id="9" name="Shape 6"/>
          <p:cNvSpPr/>
          <p:nvPr/>
        </p:nvSpPr>
        <p:spPr>
          <a:xfrm>
            <a:off x="9255085" y="2758321"/>
            <a:ext cx="4542115" cy="2606278"/>
          </a:xfrm>
          <a:prstGeom prst="roundRect">
            <a:avLst>
              <a:gd name="adj" fmla="val 3836"/>
            </a:avLst>
          </a:prstGeom>
          <a:solidFill>
            <a:srgbClr val="D6F5EE"/>
          </a:solidFill>
          <a:ln w="7620">
            <a:solidFill>
              <a:srgbClr val="BCDBD4"/>
            </a:solidFill>
            <a:prstDash val="solid"/>
          </a:ln>
        </p:spPr>
      </p:sp>
      <p:sp>
        <p:nvSpPr>
          <p:cNvPr id="10" name="Text 7"/>
          <p:cNvSpPr/>
          <p:nvPr/>
        </p:nvSpPr>
        <p:spPr>
          <a:xfrm>
            <a:off x="9484876" y="2988112"/>
            <a:ext cx="2777490" cy="347186"/>
          </a:xfrm>
          <a:prstGeom prst="rect">
            <a:avLst/>
          </a:prstGeom>
          <a:noFill/>
          <a:ln/>
        </p:spPr>
        <p:txBody>
          <a:bodyPr wrap="none" rtlCol="0" anchor="t"/>
          <a:lstStyle/>
          <a:p>
            <a:pPr marL="0" marR="0" lvl="0" indent="0" algn="l" defTabSz="914400" rtl="0" eaLnBrk="1" fontAlgn="auto" latinLnBrk="0" hangingPunct="1">
              <a:lnSpc>
                <a:spcPts val="2734"/>
              </a:lnSpc>
              <a:spcBef>
                <a:spcPts val="0"/>
              </a:spcBef>
              <a:spcAft>
                <a:spcPts val="0"/>
              </a:spcAft>
              <a:buClrTx/>
              <a:buSzTx/>
              <a:buFontTx/>
              <a:buNone/>
              <a:tabLst/>
              <a:defRPr/>
            </a:pPr>
            <a:r>
              <a:rPr kumimoji="0" lang="en-US" sz="2187" b="1" i="0" u="none" strike="noStrike" kern="1200" cap="none" spc="0" normalizeH="0" baseline="0" noProof="0">
                <a:ln>
                  <a:noFill/>
                </a:ln>
                <a:solidFill>
                  <a:srgbClr val="333F70"/>
                </a:solidFill>
                <a:effectLst/>
                <a:uLnTx/>
                <a:uFillTx/>
                <a:latin typeface="Unbounded" pitchFamily="34" charset="0"/>
                <a:ea typeface="Unbounded" pitchFamily="34" charset="-122"/>
                <a:cs typeface="+mn-cs"/>
              </a:rPr>
              <a:t>Nhiều mẫu mã đẹp</a:t>
            </a:r>
            <a:endParaRPr kumimoji="0" lang="en-US" sz="2187" b="0"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Text 8"/>
          <p:cNvSpPr/>
          <p:nvPr/>
        </p:nvSpPr>
        <p:spPr>
          <a:xfrm>
            <a:off x="9484876" y="3468529"/>
            <a:ext cx="4082534" cy="1333024"/>
          </a:xfrm>
          <a:prstGeom prst="rect">
            <a:avLst/>
          </a:prstGeom>
          <a:noFill/>
          <a:ln/>
        </p:spPr>
        <p:txBody>
          <a:bodyPr wrap="square" rtlCol="0" anchor="t"/>
          <a:lstStyle/>
          <a:p>
            <a:pPr marL="0" marR="0" lvl="0" indent="0" algn="l" defTabSz="914400" rtl="0" eaLnBrk="1" fontAlgn="auto" latinLnBrk="0" hangingPunct="1">
              <a:lnSpc>
                <a:spcPts val="2624"/>
              </a:lnSpc>
              <a:spcBef>
                <a:spcPts val="0"/>
              </a:spcBef>
              <a:spcAft>
                <a:spcPts val="0"/>
              </a:spcAft>
              <a:buClrTx/>
              <a:buSzTx/>
              <a:buFontTx/>
              <a:buNone/>
              <a:tabLst/>
              <a:defRPr/>
            </a:pPr>
            <a:r>
              <a:rPr kumimoji="0" lang="en-US" sz="1750" b="0" i="0" u="none" strike="noStrike" kern="1200" cap="none" spc="0" normalizeH="0" baseline="0" noProof="0">
                <a:ln>
                  <a:noFill/>
                </a:ln>
                <a:solidFill>
                  <a:srgbClr val="333F70"/>
                </a:solidFill>
                <a:effectLst/>
                <a:uLnTx/>
                <a:uFillTx/>
                <a:latin typeface="Open Sans" pitchFamily="34" charset="0"/>
                <a:ea typeface="Open Sans" pitchFamily="34" charset="-122"/>
                <a:cs typeface="Open Sans" pitchFamily="34" charset="-120"/>
              </a:rPr>
              <a:t>Kính có thể tạo nên phong cách riêng cho người đeo, giúp họ trở nên sang trọng, lịch lãm hoặc cá tính hơn.</a:t>
            </a:r>
            <a:endParaRPr kumimoji="0" lang="en-US" sz="1750" b="0" i="0" u="none" strike="noStrike" kern="1200" cap="none" spc="0" normalizeH="0" baseline="0" noProof="0">
              <a:ln>
                <a:noFill/>
              </a:ln>
              <a:solidFill>
                <a:prstClr val="black"/>
              </a:solidFill>
              <a:effectLst/>
              <a:uLnTx/>
              <a:uFillTx/>
              <a:latin typeface="Calibri"/>
              <a:ea typeface="+mn-ea"/>
              <a:cs typeface="+mn-cs"/>
            </a:endParaRPr>
          </a:p>
        </p:txBody>
      </p:sp>
      <p:sp>
        <p:nvSpPr>
          <p:cNvPr id="12" name="Shape 9"/>
          <p:cNvSpPr/>
          <p:nvPr/>
        </p:nvSpPr>
        <p:spPr>
          <a:xfrm>
            <a:off x="4490799" y="5586770"/>
            <a:ext cx="9306401" cy="1606510"/>
          </a:xfrm>
          <a:prstGeom prst="roundRect">
            <a:avLst>
              <a:gd name="adj" fmla="val 6224"/>
            </a:avLst>
          </a:prstGeom>
          <a:solidFill>
            <a:srgbClr val="D6F5EE"/>
          </a:solidFill>
          <a:ln w="7620">
            <a:solidFill>
              <a:srgbClr val="BCDBD4"/>
            </a:solidFill>
            <a:prstDash val="solid"/>
          </a:ln>
        </p:spPr>
      </p:sp>
      <p:sp>
        <p:nvSpPr>
          <p:cNvPr id="13" name="Text 10"/>
          <p:cNvSpPr/>
          <p:nvPr/>
        </p:nvSpPr>
        <p:spPr>
          <a:xfrm>
            <a:off x="4720590" y="5816560"/>
            <a:ext cx="3781187" cy="347186"/>
          </a:xfrm>
          <a:prstGeom prst="rect">
            <a:avLst/>
          </a:prstGeom>
          <a:noFill/>
          <a:ln/>
        </p:spPr>
        <p:txBody>
          <a:bodyPr wrap="none" rtlCol="0" anchor="t"/>
          <a:lstStyle/>
          <a:p>
            <a:pPr marL="0" marR="0" lvl="0" indent="0" algn="l" defTabSz="914400" rtl="0" eaLnBrk="1" fontAlgn="auto" latinLnBrk="0" hangingPunct="1">
              <a:lnSpc>
                <a:spcPts val="2734"/>
              </a:lnSpc>
              <a:spcBef>
                <a:spcPts val="0"/>
              </a:spcBef>
              <a:spcAft>
                <a:spcPts val="0"/>
              </a:spcAft>
              <a:buClrTx/>
              <a:buSzTx/>
              <a:buFontTx/>
              <a:buNone/>
              <a:tabLst/>
              <a:defRPr/>
            </a:pPr>
            <a:r>
              <a:rPr kumimoji="0" lang="en-US" sz="2187" b="1" i="0" u="none" strike="noStrike" kern="1200" cap="none" spc="0" normalizeH="0" baseline="0" noProof="0">
                <a:ln>
                  <a:noFill/>
                </a:ln>
                <a:solidFill>
                  <a:srgbClr val="333F70"/>
                </a:solidFill>
                <a:effectLst/>
                <a:uLnTx/>
                <a:uFillTx/>
                <a:latin typeface="Unbounded" pitchFamily="34" charset="0"/>
                <a:ea typeface="Unbounded" pitchFamily="34" charset="-122"/>
                <a:cs typeface="+mn-cs"/>
              </a:rPr>
              <a:t> Tin tức liên quan</a:t>
            </a:r>
            <a:endParaRPr kumimoji="0" lang="en-US" sz="2187"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 11"/>
          <p:cNvSpPr/>
          <p:nvPr/>
        </p:nvSpPr>
        <p:spPr>
          <a:xfrm>
            <a:off x="4720590" y="6296978"/>
            <a:ext cx="8846820" cy="666512"/>
          </a:xfrm>
          <a:prstGeom prst="rect">
            <a:avLst/>
          </a:prstGeom>
          <a:noFill/>
          <a:ln/>
        </p:spPr>
        <p:txBody>
          <a:bodyPr wrap="square" rtlCol="0" anchor="t"/>
          <a:lstStyle/>
          <a:p>
            <a:pPr marL="0" marR="0" lvl="0" indent="0" algn="l" defTabSz="914400" rtl="0" eaLnBrk="1" fontAlgn="auto" latinLnBrk="0" hangingPunct="1">
              <a:lnSpc>
                <a:spcPts val="2624"/>
              </a:lnSpc>
              <a:spcBef>
                <a:spcPts val="0"/>
              </a:spcBef>
              <a:spcAft>
                <a:spcPts val="0"/>
              </a:spcAft>
              <a:buClrTx/>
              <a:buSzTx/>
              <a:buFontTx/>
              <a:buNone/>
              <a:tabLst/>
              <a:defRPr/>
            </a:pPr>
            <a:r>
              <a:rPr kumimoji="0" lang="en-US" sz="1750" b="0" i="0" u="none" strike="noStrike" kern="1200" cap="none" spc="0" normalizeH="0" baseline="0" noProof="0">
                <a:ln>
                  <a:noFill/>
                </a:ln>
                <a:solidFill>
                  <a:srgbClr val="333F70"/>
                </a:solidFill>
                <a:effectLst/>
                <a:uLnTx/>
                <a:uFillTx/>
                <a:latin typeface="Open Sans" pitchFamily="34" charset="0"/>
                <a:ea typeface="Open Sans" pitchFamily="34" charset="-122"/>
                <a:cs typeface="Open Sans" pitchFamily="34" charset="-120"/>
              </a:rPr>
              <a:t>Cập nhật về tin tức liên quan như mắt kính theo xu hướng thời trang, vị trí cửa hàng, thông tin liên hệ.</a:t>
            </a:r>
            <a:endParaRPr kumimoji="0" lang="en-US" sz="175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343400" cy="8229600"/>
          </a:xfrm>
          <a:prstGeom prst="rect">
            <a:avLst/>
          </a:prstGeom>
        </p:spPr>
      </p:pic>
      <p:sp>
        <p:nvSpPr>
          <p:cNvPr id="16" name="Text 2">
            <a:extLst>
              <a:ext uri="{FF2B5EF4-FFF2-40B4-BE49-F238E27FC236}">
                <a16:creationId xmlns:a16="http://schemas.microsoft.com/office/drawing/2014/main" id="{D391CDF0-FCDB-8D19-F428-432DF900C418}"/>
              </a:ext>
            </a:extLst>
          </p:cNvPr>
          <p:cNvSpPr/>
          <p:nvPr/>
        </p:nvSpPr>
        <p:spPr>
          <a:xfrm>
            <a:off x="-8891373" y="1103901"/>
            <a:ext cx="7477601" cy="1916430"/>
          </a:xfrm>
          <a:prstGeom prst="rect">
            <a:avLst/>
          </a:prstGeom>
          <a:noFill/>
          <a:ln/>
        </p:spPr>
        <p:txBody>
          <a:bodyPr wrap="square" rtlCol="0" anchor="t"/>
          <a:lstStyle/>
          <a:p>
            <a:pPr marL="0" indent="0">
              <a:lnSpc>
                <a:spcPts val="7545"/>
              </a:lnSpc>
              <a:buNone/>
            </a:pPr>
            <a:r>
              <a:rPr lang="en-US" sz="6036">
                <a:solidFill>
                  <a:srgbClr val="5EEAD4"/>
                </a:solidFill>
                <a:latin typeface="Montserrat Black" pitchFamily="2" charset="0"/>
              </a:rPr>
              <a:t>Kính mắt Anna</a:t>
            </a:r>
          </a:p>
          <a:p>
            <a:pPr marL="0" indent="0">
              <a:lnSpc>
                <a:spcPts val="7545"/>
              </a:lnSpc>
              <a:buNone/>
            </a:pPr>
            <a:r>
              <a:rPr lang="en-US" sz="6036">
                <a:solidFill>
                  <a:srgbClr val="5EEAD4"/>
                </a:solidFill>
                <a:latin typeface="Montserrat Black" pitchFamily="2" charset="0"/>
              </a:rPr>
              <a:t>IT-Guys-Glasses</a:t>
            </a:r>
            <a:endParaRPr lang="en-US" sz="6036" dirty="0">
              <a:solidFill>
                <a:srgbClr val="5EEAD4"/>
              </a:solidFill>
              <a:latin typeface="Montserrat Black" pitchFamily="2" charset="0"/>
            </a:endParaRPr>
          </a:p>
        </p:txBody>
      </p:sp>
      <p:sp>
        <p:nvSpPr>
          <p:cNvPr id="17" name="Text 3">
            <a:extLst>
              <a:ext uri="{FF2B5EF4-FFF2-40B4-BE49-F238E27FC236}">
                <a16:creationId xmlns:a16="http://schemas.microsoft.com/office/drawing/2014/main" id="{1F290956-BDDE-83B6-CD5D-117307BC3F72}"/>
              </a:ext>
            </a:extLst>
          </p:cNvPr>
          <p:cNvSpPr/>
          <p:nvPr/>
        </p:nvSpPr>
        <p:spPr>
          <a:xfrm>
            <a:off x="17531685" y="2534962"/>
            <a:ext cx="7477601" cy="999768"/>
          </a:xfrm>
          <a:prstGeom prst="rect">
            <a:avLst/>
          </a:prstGeom>
          <a:noFill/>
          <a:ln/>
        </p:spPr>
        <p:txBody>
          <a:bodyPr wrap="square" rtlCol="0" anchor="t"/>
          <a:lstStyle/>
          <a:p>
            <a:pPr marL="0" indent="0">
              <a:lnSpc>
                <a:spcPts val="2624"/>
              </a:lnSpc>
              <a:buNone/>
            </a:pPr>
            <a:r>
              <a:rPr lang="en-US" sz="1750" dirty="0">
                <a:latin typeface="Open Sans" pitchFamily="34" charset="0"/>
                <a:ea typeface="Open Sans" pitchFamily="34" charset="-122"/>
                <a:cs typeface="Open Sans" pitchFamily="34" charset="-120"/>
              </a:rPr>
              <a:t>Khám phá thế giới của kính với trang web toàn diện này. Từ kính mắt thời trang đến kính chống chói, bạn sẽ tìm thấy mọi thứ cần thiết để làm mới diện mạo của bạn.</a:t>
            </a:r>
            <a:endParaRPr lang="en-US" sz="1750" dirty="0"/>
          </a:p>
        </p:txBody>
      </p:sp>
      <p:pic>
        <p:nvPicPr>
          <p:cNvPr id="18" name="Picture 17">
            <a:extLst>
              <a:ext uri="{FF2B5EF4-FFF2-40B4-BE49-F238E27FC236}">
                <a16:creationId xmlns:a16="http://schemas.microsoft.com/office/drawing/2014/main" id="{FBC63246-DFB9-AB5C-B1AA-7F5FBB664C5A}"/>
              </a:ext>
            </a:extLst>
          </p:cNvPr>
          <p:cNvPicPr>
            <a:picLocks noChangeAspect="1"/>
          </p:cNvPicPr>
          <p:nvPr/>
        </p:nvPicPr>
        <p:blipFill>
          <a:blip r:embed="rId4"/>
          <a:stretch>
            <a:fillRect/>
          </a:stretch>
        </p:blipFill>
        <p:spPr>
          <a:xfrm>
            <a:off x="12345329" y="-5791201"/>
            <a:ext cx="1837572" cy="4357008"/>
          </a:xfrm>
          <a:prstGeom prst="rect">
            <a:avLst/>
          </a:prstGeom>
        </p:spPr>
      </p:pic>
      <p:pic>
        <p:nvPicPr>
          <p:cNvPr id="20" name="Picture 19">
            <a:extLst>
              <a:ext uri="{FF2B5EF4-FFF2-40B4-BE49-F238E27FC236}">
                <a16:creationId xmlns:a16="http://schemas.microsoft.com/office/drawing/2014/main" id="{7A58D2BF-CCBC-0259-0DC9-123799E3B2D5}"/>
              </a:ext>
            </a:extLst>
          </p:cNvPr>
          <p:cNvPicPr>
            <a:picLocks noChangeAspect="1"/>
          </p:cNvPicPr>
          <p:nvPr/>
        </p:nvPicPr>
        <p:blipFill rotWithShape="1">
          <a:blip r:embed="rId5"/>
          <a:srcRect l="-1221" t="-48139" r="48863" b="48139"/>
          <a:stretch/>
        </p:blipFill>
        <p:spPr>
          <a:xfrm>
            <a:off x="-8554293" y="2349916"/>
            <a:ext cx="4830462" cy="5316248"/>
          </a:xfrm>
          <a:prstGeom prst="rect">
            <a:avLst/>
          </a:prstGeom>
        </p:spPr>
      </p:pic>
      <p:pic>
        <p:nvPicPr>
          <p:cNvPr id="21" name="Picture 20">
            <a:extLst>
              <a:ext uri="{FF2B5EF4-FFF2-40B4-BE49-F238E27FC236}">
                <a16:creationId xmlns:a16="http://schemas.microsoft.com/office/drawing/2014/main" id="{E7337031-46CE-2E8C-B830-7A5992A3BE98}"/>
              </a:ext>
            </a:extLst>
          </p:cNvPr>
          <p:cNvPicPr>
            <a:picLocks noChangeAspect="1"/>
          </p:cNvPicPr>
          <p:nvPr/>
        </p:nvPicPr>
        <p:blipFill rotWithShape="1">
          <a:blip r:embed="rId5"/>
          <a:srcRect l="50000" b="50469"/>
          <a:stretch/>
        </p:blipFill>
        <p:spPr>
          <a:xfrm>
            <a:off x="15805810" y="536646"/>
            <a:ext cx="2998570" cy="1711670"/>
          </a:xfrm>
          <a:prstGeom prst="rect">
            <a:avLst/>
          </a:prstGeom>
        </p:spPr>
      </p:pic>
      <p:pic>
        <p:nvPicPr>
          <p:cNvPr id="22" name="Picture 21">
            <a:extLst>
              <a:ext uri="{FF2B5EF4-FFF2-40B4-BE49-F238E27FC236}">
                <a16:creationId xmlns:a16="http://schemas.microsoft.com/office/drawing/2014/main" id="{B58711DF-4D3A-47B9-24EF-74BE5BF4A21E}"/>
              </a:ext>
            </a:extLst>
          </p:cNvPr>
          <p:cNvPicPr>
            <a:picLocks noChangeAspect="1"/>
          </p:cNvPicPr>
          <p:nvPr/>
        </p:nvPicPr>
        <p:blipFill rotWithShape="1">
          <a:blip r:embed="rId5"/>
          <a:srcRect t="52669" r="42864"/>
          <a:stretch/>
        </p:blipFill>
        <p:spPr>
          <a:xfrm>
            <a:off x="17531685" y="5906158"/>
            <a:ext cx="3474204" cy="1658406"/>
          </a:xfrm>
          <a:prstGeom prst="rect">
            <a:avLst/>
          </a:prstGeom>
        </p:spPr>
      </p:pic>
      <p:pic>
        <p:nvPicPr>
          <p:cNvPr id="23" name="Picture 22">
            <a:extLst>
              <a:ext uri="{FF2B5EF4-FFF2-40B4-BE49-F238E27FC236}">
                <a16:creationId xmlns:a16="http://schemas.microsoft.com/office/drawing/2014/main" id="{0D6C78DD-CD5D-FDBB-5FDF-F16A74808863}"/>
              </a:ext>
            </a:extLst>
          </p:cNvPr>
          <p:cNvPicPr>
            <a:picLocks noChangeAspect="1"/>
          </p:cNvPicPr>
          <p:nvPr/>
        </p:nvPicPr>
        <p:blipFill rotWithShape="1">
          <a:blip r:embed="rId5"/>
          <a:srcRect l="66140" t="50469"/>
          <a:stretch/>
        </p:blipFill>
        <p:spPr>
          <a:xfrm>
            <a:off x="9604898" y="9663793"/>
            <a:ext cx="2596524" cy="2188672"/>
          </a:xfrm>
          <a:prstGeom prst="rect">
            <a:avLst/>
          </a:prstGeom>
        </p:spPr>
      </p:pic>
    </p:spTree>
    <p:extLst>
      <p:ext uri="{BB962C8B-B14F-4D97-AF65-F5344CB8AC3E}">
        <p14:creationId xmlns:p14="http://schemas.microsoft.com/office/powerpoint/2010/main" val="478402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0" grpId="0" animBg="1"/>
      <p:bldP spid="11" grpId="0" animBg="1"/>
      <p:bldP spid="13"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
        <p:nvSpPr>
          <p:cNvPr id="5" name="Text 2"/>
          <p:cNvSpPr/>
          <p:nvPr/>
        </p:nvSpPr>
        <p:spPr>
          <a:xfrm>
            <a:off x="833198" y="941903"/>
            <a:ext cx="7477601" cy="1916430"/>
          </a:xfrm>
          <a:prstGeom prst="rect">
            <a:avLst/>
          </a:prstGeom>
          <a:noFill/>
          <a:ln/>
        </p:spPr>
        <p:txBody>
          <a:bodyPr wrap="square" rtlCol="0" anchor="t"/>
          <a:lstStyle/>
          <a:p>
            <a:pPr marL="0" indent="0">
              <a:lnSpc>
                <a:spcPts val="7545"/>
              </a:lnSpc>
              <a:buNone/>
            </a:pPr>
            <a:r>
              <a:rPr lang="en-US" sz="6036">
                <a:solidFill>
                  <a:srgbClr val="5EEAD4"/>
                </a:solidFill>
                <a:latin typeface="Montserrat Black" pitchFamily="2" charset="0"/>
              </a:rPr>
              <a:t>Kính mắt Anna</a:t>
            </a:r>
          </a:p>
          <a:p>
            <a:pPr marL="0" indent="0">
              <a:lnSpc>
                <a:spcPts val="7545"/>
              </a:lnSpc>
              <a:buNone/>
            </a:pPr>
            <a:r>
              <a:rPr lang="en-US" sz="6036">
                <a:solidFill>
                  <a:srgbClr val="5EEAD4"/>
                </a:solidFill>
                <a:latin typeface="Montserrat Black" pitchFamily="2" charset="0"/>
              </a:rPr>
              <a:t>IT-Guys-Glasses</a:t>
            </a:r>
            <a:endParaRPr lang="en-US" sz="6036" dirty="0">
              <a:solidFill>
                <a:srgbClr val="5EEAD4"/>
              </a:solidFill>
              <a:latin typeface="Montserrat Black" pitchFamily="2" charset="0"/>
            </a:endParaRPr>
          </a:p>
        </p:txBody>
      </p:sp>
      <p:sp>
        <p:nvSpPr>
          <p:cNvPr id="6" name="Text 3"/>
          <p:cNvSpPr/>
          <p:nvPr/>
        </p:nvSpPr>
        <p:spPr>
          <a:xfrm>
            <a:off x="999914" y="3144321"/>
            <a:ext cx="7477601" cy="999768"/>
          </a:xfrm>
          <a:prstGeom prst="rect">
            <a:avLst/>
          </a:prstGeom>
          <a:noFill/>
          <a:ln/>
        </p:spPr>
        <p:txBody>
          <a:bodyPr wrap="square" rtlCol="0" anchor="t"/>
          <a:lstStyle/>
          <a:p>
            <a:pPr marL="0" indent="0">
              <a:lnSpc>
                <a:spcPts val="2624"/>
              </a:lnSpc>
              <a:buNone/>
            </a:pPr>
            <a:r>
              <a:rPr lang="en-US" sz="1750" dirty="0">
                <a:latin typeface="Open Sans" pitchFamily="34" charset="0"/>
                <a:ea typeface="Open Sans" pitchFamily="34" charset="-122"/>
                <a:cs typeface="Open Sans" pitchFamily="34" charset="-120"/>
              </a:rPr>
              <a:t>Khám phá thế giới của kính với trang web toàn diện này. Từ kính mắt thời trang đến kính chống chói, bạn sẽ tìm thấy mọi thứ cần thiết để làm mới diện mạo của bạn.</a:t>
            </a:r>
            <a:endParaRPr lang="en-US" sz="1750" dirty="0"/>
          </a:p>
        </p:txBody>
      </p:sp>
      <p:pic>
        <p:nvPicPr>
          <p:cNvPr id="15" name="Picture 14">
            <a:extLst>
              <a:ext uri="{FF2B5EF4-FFF2-40B4-BE49-F238E27FC236}">
                <a16:creationId xmlns:a16="http://schemas.microsoft.com/office/drawing/2014/main" id="{FD7FFEBA-528C-EAE1-1537-00C5D34FEE85}"/>
              </a:ext>
            </a:extLst>
          </p:cNvPr>
          <p:cNvPicPr>
            <a:picLocks noChangeAspect="1"/>
          </p:cNvPicPr>
          <p:nvPr/>
        </p:nvPicPr>
        <p:blipFill>
          <a:blip r:embed="rId3"/>
          <a:stretch>
            <a:fillRect/>
          </a:stretch>
        </p:blipFill>
        <p:spPr>
          <a:xfrm>
            <a:off x="12300080" y="856342"/>
            <a:ext cx="1837572" cy="4357008"/>
          </a:xfrm>
          <a:prstGeom prst="rect">
            <a:avLst/>
          </a:prstGeom>
        </p:spPr>
      </p:pic>
      <p:pic>
        <p:nvPicPr>
          <p:cNvPr id="24" name="Picture 23">
            <a:extLst>
              <a:ext uri="{FF2B5EF4-FFF2-40B4-BE49-F238E27FC236}">
                <a16:creationId xmlns:a16="http://schemas.microsoft.com/office/drawing/2014/main" id="{0DA57538-C847-34AB-561A-4B2C1E5A9825}"/>
              </a:ext>
            </a:extLst>
          </p:cNvPr>
          <p:cNvPicPr>
            <a:picLocks noChangeAspect="1"/>
          </p:cNvPicPr>
          <p:nvPr/>
        </p:nvPicPr>
        <p:blipFill rotWithShape="1">
          <a:blip r:embed="rId4"/>
          <a:srcRect l="-1221" t="-48139" r="48863" b="48139"/>
          <a:stretch/>
        </p:blipFill>
        <p:spPr>
          <a:xfrm>
            <a:off x="1750850" y="2248316"/>
            <a:ext cx="4830462" cy="5316248"/>
          </a:xfrm>
          <a:prstGeom prst="rect">
            <a:avLst/>
          </a:prstGeom>
        </p:spPr>
      </p:pic>
      <p:pic>
        <p:nvPicPr>
          <p:cNvPr id="25" name="Picture 24">
            <a:extLst>
              <a:ext uri="{FF2B5EF4-FFF2-40B4-BE49-F238E27FC236}">
                <a16:creationId xmlns:a16="http://schemas.microsoft.com/office/drawing/2014/main" id="{4E20B27A-7AA6-1403-D529-1FF1BA75BAB3}"/>
              </a:ext>
            </a:extLst>
          </p:cNvPr>
          <p:cNvPicPr>
            <a:picLocks noChangeAspect="1"/>
          </p:cNvPicPr>
          <p:nvPr/>
        </p:nvPicPr>
        <p:blipFill rotWithShape="1">
          <a:blip r:embed="rId4"/>
          <a:srcRect l="50000" b="50469"/>
          <a:stretch/>
        </p:blipFill>
        <p:spPr>
          <a:xfrm>
            <a:off x="9027639" y="1044283"/>
            <a:ext cx="2998570" cy="1711670"/>
          </a:xfrm>
          <a:prstGeom prst="rect">
            <a:avLst/>
          </a:prstGeom>
        </p:spPr>
      </p:pic>
      <p:pic>
        <p:nvPicPr>
          <p:cNvPr id="26" name="Picture 25">
            <a:extLst>
              <a:ext uri="{FF2B5EF4-FFF2-40B4-BE49-F238E27FC236}">
                <a16:creationId xmlns:a16="http://schemas.microsoft.com/office/drawing/2014/main" id="{EF2B5FD8-0758-5E5F-4097-D29A6ED4E6F4}"/>
              </a:ext>
            </a:extLst>
          </p:cNvPr>
          <p:cNvPicPr>
            <a:picLocks noChangeAspect="1"/>
          </p:cNvPicPr>
          <p:nvPr/>
        </p:nvPicPr>
        <p:blipFill rotWithShape="1">
          <a:blip r:embed="rId4"/>
          <a:srcRect t="52669" r="42864"/>
          <a:stretch/>
        </p:blipFill>
        <p:spPr>
          <a:xfrm>
            <a:off x="10464320" y="6244522"/>
            <a:ext cx="3474204" cy="1658406"/>
          </a:xfrm>
          <a:prstGeom prst="rect">
            <a:avLst/>
          </a:prstGeom>
        </p:spPr>
      </p:pic>
      <p:pic>
        <p:nvPicPr>
          <p:cNvPr id="27" name="Picture 26">
            <a:extLst>
              <a:ext uri="{FF2B5EF4-FFF2-40B4-BE49-F238E27FC236}">
                <a16:creationId xmlns:a16="http://schemas.microsoft.com/office/drawing/2014/main" id="{E45B716D-E27E-A198-4425-33BF6BD3C4CE}"/>
              </a:ext>
            </a:extLst>
          </p:cNvPr>
          <p:cNvPicPr>
            <a:picLocks noChangeAspect="1"/>
          </p:cNvPicPr>
          <p:nvPr/>
        </p:nvPicPr>
        <p:blipFill rotWithShape="1">
          <a:blip r:embed="rId4"/>
          <a:srcRect l="66140" t="50469"/>
          <a:stretch/>
        </p:blipFill>
        <p:spPr>
          <a:xfrm>
            <a:off x="9330039" y="3304104"/>
            <a:ext cx="2596524" cy="2188672"/>
          </a:xfrm>
          <a:prstGeom prst="rect">
            <a:avLst/>
          </a:prstGeom>
        </p:spPr>
      </p:pic>
      <p:pic>
        <p:nvPicPr>
          <p:cNvPr id="7" name="Image 0" descr="preencoded.png">
            <a:extLst>
              <a:ext uri="{FF2B5EF4-FFF2-40B4-BE49-F238E27FC236}">
                <a16:creationId xmlns:a16="http://schemas.microsoft.com/office/drawing/2014/main" id="{9BA5A691-AE71-6055-1B32-9A32A922B616}"/>
              </a:ext>
            </a:extLst>
          </p:cNvPr>
          <p:cNvPicPr>
            <a:picLocks noChangeAspect="1"/>
          </p:cNvPicPr>
          <p:nvPr/>
        </p:nvPicPr>
        <p:blipFill>
          <a:blip r:embed="rId5"/>
          <a:stretch>
            <a:fillRect/>
          </a:stretch>
        </p:blipFill>
        <p:spPr>
          <a:xfrm>
            <a:off x="0" y="9267169"/>
            <a:ext cx="3657600" cy="8229600"/>
          </a:xfrm>
          <a:prstGeom prst="rect">
            <a:avLst/>
          </a:prstGeom>
        </p:spPr>
      </p:pic>
      <p:sp>
        <p:nvSpPr>
          <p:cNvPr id="8" name="Text 2">
            <a:extLst>
              <a:ext uri="{FF2B5EF4-FFF2-40B4-BE49-F238E27FC236}">
                <a16:creationId xmlns:a16="http://schemas.microsoft.com/office/drawing/2014/main" id="{1B30A609-2E0E-E233-1755-D98E49328ACD}"/>
              </a:ext>
            </a:extLst>
          </p:cNvPr>
          <p:cNvSpPr/>
          <p:nvPr/>
        </p:nvSpPr>
        <p:spPr>
          <a:xfrm>
            <a:off x="19856420" y="247530"/>
            <a:ext cx="9306401" cy="1388745"/>
          </a:xfrm>
          <a:prstGeom prst="rect">
            <a:avLst/>
          </a:prstGeom>
          <a:noFill/>
          <a:ln/>
        </p:spPr>
        <p:txBody>
          <a:bodyPr wrap="square" rtlCol="0" anchor="t"/>
          <a:lstStyle/>
          <a:p>
            <a:pPr marL="0" indent="0">
              <a:lnSpc>
                <a:spcPts val="5468"/>
              </a:lnSpc>
              <a:buNone/>
            </a:pPr>
            <a:r>
              <a:rPr lang="en-US" sz="4374" b="1" dirty="0">
                <a:solidFill>
                  <a:srgbClr val="333F70"/>
                </a:solidFill>
                <a:latin typeface="Unbounded" pitchFamily="34" charset="0"/>
                <a:ea typeface="Unbounded" pitchFamily="34" charset="-122"/>
                <a:cs typeface="Unbounded" pitchFamily="34" charset="-120"/>
              </a:rPr>
              <a:t>Lợi ích của việc sử dụng kính</a:t>
            </a:r>
            <a:endParaRPr lang="en-US" sz="4374" dirty="0"/>
          </a:p>
        </p:txBody>
      </p:sp>
      <p:sp>
        <p:nvSpPr>
          <p:cNvPr id="9" name="Shape 3">
            <a:extLst>
              <a:ext uri="{FF2B5EF4-FFF2-40B4-BE49-F238E27FC236}">
                <a16:creationId xmlns:a16="http://schemas.microsoft.com/office/drawing/2014/main" id="{68BCCB52-E49D-F515-823F-3F9DC7DB1C2E}"/>
              </a:ext>
            </a:extLst>
          </p:cNvPr>
          <p:cNvSpPr/>
          <p:nvPr/>
        </p:nvSpPr>
        <p:spPr>
          <a:xfrm>
            <a:off x="-7587899" y="2755953"/>
            <a:ext cx="4542115" cy="2606278"/>
          </a:xfrm>
          <a:prstGeom prst="roundRect">
            <a:avLst>
              <a:gd name="adj" fmla="val 3836"/>
            </a:avLst>
          </a:prstGeom>
          <a:solidFill>
            <a:srgbClr val="D6F5EE"/>
          </a:solidFill>
          <a:ln w="7620">
            <a:solidFill>
              <a:srgbClr val="BCDBD4"/>
            </a:solidFill>
            <a:prstDash val="solid"/>
          </a:ln>
        </p:spPr>
      </p:sp>
      <p:sp>
        <p:nvSpPr>
          <p:cNvPr id="10" name="Text 4">
            <a:extLst>
              <a:ext uri="{FF2B5EF4-FFF2-40B4-BE49-F238E27FC236}">
                <a16:creationId xmlns:a16="http://schemas.microsoft.com/office/drawing/2014/main" id="{7D39ADAB-E562-8A30-A545-C8AA70A10EA9}"/>
              </a:ext>
            </a:extLst>
          </p:cNvPr>
          <p:cNvSpPr/>
          <p:nvPr/>
        </p:nvSpPr>
        <p:spPr>
          <a:xfrm>
            <a:off x="-7358108" y="2985744"/>
            <a:ext cx="2777490" cy="347186"/>
          </a:xfrm>
          <a:prstGeom prst="rect">
            <a:avLst/>
          </a:prstGeom>
          <a:noFill/>
          <a:ln/>
        </p:spPr>
        <p:txBody>
          <a:bodyPr wrap="none" rtlCol="0" anchor="t"/>
          <a:lstStyle/>
          <a:p>
            <a:pPr marL="0" indent="0">
              <a:lnSpc>
                <a:spcPts val="2734"/>
              </a:lnSpc>
              <a:buNone/>
            </a:pPr>
            <a:r>
              <a:rPr lang="en-US" sz="2187" b="1" dirty="0">
                <a:solidFill>
                  <a:srgbClr val="333F70"/>
                </a:solidFill>
                <a:latin typeface="Unbounded" pitchFamily="34" charset="0"/>
                <a:ea typeface="Unbounded" pitchFamily="34" charset="-122"/>
                <a:cs typeface="Unbounded" pitchFamily="34" charset="-120"/>
              </a:rPr>
              <a:t>Bảo vệ mắt</a:t>
            </a:r>
            <a:endParaRPr lang="en-US" sz="2187" dirty="0"/>
          </a:p>
        </p:txBody>
      </p:sp>
      <p:sp>
        <p:nvSpPr>
          <p:cNvPr id="11" name="Text 5">
            <a:extLst>
              <a:ext uri="{FF2B5EF4-FFF2-40B4-BE49-F238E27FC236}">
                <a16:creationId xmlns:a16="http://schemas.microsoft.com/office/drawing/2014/main" id="{5FFE3E38-DA11-2F84-723F-10960DF142DA}"/>
              </a:ext>
            </a:extLst>
          </p:cNvPr>
          <p:cNvSpPr/>
          <p:nvPr/>
        </p:nvSpPr>
        <p:spPr>
          <a:xfrm>
            <a:off x="-7358108" y="3466161"/>
            <a:ext cx="4082534" cy="1666280"/>
          </a:xfrm>
          <a:prstGeom prst="rect">
            <a:avLst/>
          </a:prstGeom>
          <a:noFill/>
          <a:ln/>
        </p:spPr>
        <p:txBody>
          <a:bodyPr wrap="square" rtlCol="0" anchor="t"/>
          <a:lstStyle/>
          <a:p>
            <a:pPr marL="0" indent="0">
              <a:lnSpc>
                <a:spcPts val="2624"/>
              </a:lnSpc>
              <a:buNone/>
            </a:pPr>
            <a:r>
              <a:rPr lang="en-US" sz="1750" dirty="0">
                <a:solidFill>
                  <a:srgbClr val="333F70"/>
                </a:solidFill>
                <a:latin typeface="Open Sans" pitchFamily="34" charset="0"/>
                <a:ea typeface="Open Sans" pitchFamily="34" charset="-122"/>
                <a:cs typeface="Open Sans" pitchFamily="34" charset="-120"/>
              </a:rPr>
              <a:t>Kính có thể bảo vệ mắt chúng ta khỏi các tác động như tia UV, bụi, gió và các vật thể bay lơ lửng, giúp ngăn ngừa các bệnh về mắt như đục thủy tinh thể, thoái hóa điểm vàng.</a:t>
            </a:r>
            <a:endParaRPr lang="en-US" sz="1750" dirty="0"/>
          </a:p>
        </p:txBody>
      </p:sp>
      <p:sp>
        <p:nvSpPr>
          <p:cNvPr id="12" name="Shape 6">
            <a:extLst>
              <a:ext uri="{FF2B5EF4-FFF2-40B4-BE49-F238E27FC236}">
                <a16:creationId xmlns:a16="http://schemas.microsoft.com/office/drawing/2014/main" id="{B7C05DBB-AD3F-D5E3-C94E-8DBA3D512130}"/>
              </a:ext>
            </a:extLst>
          </p:cNvPr>
          <p:cNvSpPr/>
          <p:nvPr/>
        </p:nvSpPr>
        <p:spPr>
          <a:xfrm>
            <a:off x="18749792" y="3183837"/>
            <a:ext cx="4542115" cy="2606278"/>
          </a:xfrm>
          <a:prstGeom prst="roundRect">
            <a:avLst>
              <a:gd name="adj" fmla="val 3836"/>
            </a:avLst>
          </a:prstGeom>
          <a:solidFill>
            <a:srgbClr val="D6F5EE"/>
          </a:solidFill>
          <a:ln w="7620">
            <a:solidFill>
              <a:srgbClr val="BCDBD4"/>
            </a:solidFill>
            <a:prstDash val="solid"/>
          </a:ln>
        </p:spPr>
      </p:sp>
      <p:sp>
        <p:nvSpPr>
          <p:cNvPr id="13" name="Text 7">
            <a:extLst>
              <a:ext uri="{FF2B5EF4-FFF2-40B4-BE49-F238E27FC236}">
                <a16:creationId xmlns:a16="http://schemas.microsoft.com/office/drawing/2014/main" id="{DBF123A3-B443-6C0F-9095-D594C3AFAD5B}"/>
              </a:ext>
            </a:extLst>
          </p:cNvPr>
          <p:cNvSpPr/>
          <p:nvPr/>
        </p:nvSpPr>
        <p:spPr>
          <a:xfrm>
            <a:off x="18979583" y="3413628"/>
            <a:ext cx="2777490" cy="347186"/>
          </a:xfrm>
          <a:prstGeom prst="rect">
            <a:avLst/>
          </a:prstGeom>
          <a:noFill/>
          <a:ln/>
        </p:spPr>
        <p:txBody>
          <a:bodyPr wrap="none" rtlCol="0" anchor="t"/>
          <a:lstStyle/>
          <a:p>
            <a:pPr marL="0" indent="0">
              <a:lnSpc>
                <a:spcPts val="2734"/>
              </a:lnSpc>
              <a:buNone/>
            </a:pPr>
            <a:r>
              <a:rPr lang="en-US" sz="2187" b="1" dirty="0">
                <a:solidFill>
                  <a:srgbClr val="333F70"/>
                </a:solidFill>
                <a:latin typeface="Unbounded" pitchFamily="34" charset="0"/>
                <a:ea typeface="Unbounded" pitchFamily="34" charset="-122"/>
                <a:cs typeface="Unbounded" pitchFamily="34" charset="-120"/>
              </a:rPr>
              <a:t>Cải thiện thị lực</a:t>
            </a:r>
            <a:endParaRPr lang="en-US" sz="2187" dirty="0"/>
          </a:p>
        </p:txBody>
      </p:sp>
      <p:sp>
        <p:nvSpPr>
          <p:cNvPr id="14" name="Text 8">
            <a:extLst>
              <a:ext uri="{FF2B5EF4-FFF2-40B4-BE49-F238E27FC236}">
                <a16:creationId xmlns:a16="http://schemas.microsoft.com/office/drawing/2014/main" id="{4D9CFD12-FED0-F72D-13C4-D0169F1F6FBE}"/>
              </a:ext>
            </a:extLst>
          </p:cNvPr>
          <p:cNvSpPr/>
          <p:nvPr/>
        </p:nvSpPr>
        <p:spPr>
          <a:xfrm>
            <a:off x="18979583" y="3894045"/>
            <a:ext cx="4082534" cy="1333024"/>
          </a:xfrm>
          <a:prstGeom prst="rect">
            <a:avLst/>
          </a:prstGeom>
          <a:noFill/>
          <a:ln/>
        </p:spPr>
        <p:txBody>
          <a:bodyPr wrap="square" rtlCol="0" anchor="t"/>
          <a:lstStyle/>
          <a:p>
            <a:pPr marL="0" indent="0">
              <a:lnSpc>
                <a:spcPts val="2624"/>
              </a:lnSpc>
              <a:buNone/>
            </a:pPr>
            <a:r>
              <a:rPr lang="en-US" sz="1750" dirty="0">
                <a:solidFill>
                  <a:srgbClr val="333F70"/>
                </a:solidFill>
                <a:latin typeface="Open Sans" pitchFamily="34" charset="0"/>
                <a:ea typeface="Open Sans" pitchFamily="34" charset="-122"/>
                <a:cs typeface="Open Sans" pitchFamily="34" charset="-120"/>
              </a:rPr>
              <a:t>Kính có thể chỉnh sửa các tật khúc xạ như cận thị, viễn thị, loạn thị, giúp cải thiện thị lực và giảm mỏi mắt khi nhìn xa hoặc gần.</a:t>
            </a:r>
            <a:endParaRPr lang="en-US" sz="1750" dirty="0"/>
          </a:p>
        </p:txBody>
      </p:sp>
      <p:sp>
        <p:nvSpPr>
          <p:cNvPr id="16" name="Shape 9">
            <a:extLst>
              <a:ext uri="{FF2B5EF4-FFF2-40B4-BE49-F238E27FC236}">
                <a16:creationId xmlns:a16="http://schemas.microsoft.com/office/drawing/2014/main" id="{72EB0D84-18A4-C0E0-1EF3-9AE1BD758778}"/>
              </a:ext>
            </a:extLst>
          </p:cNvPr>
          <p:cNvSpPr/>
          <p:nvPr/>
        </p:nvSpPr>
        <p:spPr>
          <a:xfrm>
            <a:off x="5244107" y="13111520"/>
            <a:ext cx="9306401" cy="1606510"/>
          </a:xfrm>
          <a:prstGeom prst="roundRect">
            <a:avLst>
              <a:gd name="adj" fmla="val 6224"/>
            </a:avLst>
          </a:prstGeom>
          <a:solidFill>
            <a:srgbClr val="D6F5EE"/>
          </a:solidFill>
          <a:ln w="7620">
            <a:solidFill>
              <a:srgbClr val="BCDBD4"/>
            </a:solidFill>
            <a:prstDash val="solid"/>
          </a:ln>
        </p:spPr>
      </p:sp>
      <p:sp>
        <p:nvSpPr>
          <p:cNvPr id="17" name="Text 10">
            <a:extLst>
              <a:ext uri="{FF2B5EF4-FFF2-40B4-BE49-F238E27FC236}">
                <a16:creationId xmlns:a16="http://schemas.microsoft.com/office/drawing/2014/main" id="{51C69B30-70C9-93C5-D4D3-A631FE85D399}"/>
              </a:ext>
            </a:extLst>
          </p:cNvPr>
          <p:cNvSpPr/>
          <p:nvPr/>
        </p:nvSpPr>
        <p:spPr>
          <a:xfrm>
            <a:off x="5473898" y="13341310"/>
            <a:ext cx="3781187" cy="347186"/>
          </a:xfrm>
          <a:prstGeom prst="rect">
            <a:avLst/>
          </a:prstGeom>
          <a:noFill/>
          <a:ln/>
        </p:spPr>
        <p:txBody>
          <a:bodyPr wrap="none" rtlCol="0" anchor="t"/>
          <a:lstStyle/>
          <a:p>
            <a:pPr marL="0" indent="0">
              <a:lnSpc>
                <a:spcPts val="2734"/>
              </a:lnSpc>
              <a:buNone/>
            </a:pPr>
            <a:r>
              <a:rPr lang="en-US" sz="2187" b="1" dirty="0">
                <a:solidFill>
                  <a:srgbClr val="333F70"/>
                </a:solidFill>
                <a:latin typeface="Unbounded" pitchFamily="34" charset="0"/>
                <a:ea typeface="Unbounded" pitchFamily="34" charset="-122"/>
                <a:cs typeface="Unbounded" pitchFamily="34" charset="-120"/>
              </a:rPr>
              <a:t>Nâng cao phong cách</a:t>
            </a:r>
            <a:endParaRPr lang="en-US" sz="2187" dirty="0"/>
          </a:p>
        </p:txBody>
      </p:sp>
      <p:sp>
        <p:nvSpPr>
          <p:cNvPr id="18" name="Text 11">
            <a:extLst>
              <a:ext uri="{FF2B5EF4-FFF2-40B4-BE49-F238E27FC236}">
                <a16:creationId xmlns:a16="http://schemas.microsoft.com/office/drawing/2014/main" id="{FFB33632-4778-09B9-9517-E822489C20DE}"/>
              </a:ext>
            </a:extLst>
          </p:cNvPr>
          <p:cNvSpPr/>
          <p:nvPr/>
        </p:nvSpPr>
        <p:spPr>
          <a:xfrm>
            <a:off x="5473898" y="13821728"/>
            <a:ext cx="8846820" cy="666512"/>
          </a:xfrm>
          <a:prstGeom prst="rect">
            <a:avLst/>
          </a:prstGeom>
          <a:noFill/>
          <a:ln/>
        </p:spPr>
        <p:txBody>
          <a:bodyPr wrap="square" rtlCol="0" anchor="t"/>
          <a:lstStyle/>
          <a:p>
            <a:pPr marL="0" indent="0">
              <a:lnSpc>
                <a:spcPts val="2624"/>
              </a:lnSpc>
              <a:buNone/>
            </a:pPr>
            <a:r>
              <a:rPr lang="en-US" sz="1750" dirty="0">
                <a:solidFill>
                  <a:srgbClr val="333F70"/>
                </a:solidFill>
                <a:latin typeface="Open Sans" pitchFamily="34" charset="0"/>
                <a:ea typeface="Open Sans" pitchFamily="34" charset="-122"/>
                <a:cs typeface="Open Sans" pitchFamily="34" charset="-120"/>
              </a:rPr>
              <a:t>Kính có thể tạo nên phong cách riêng cho người đeo, giúp họ trở nên sang trọng, lịch lãm hoặc cá tính hơn.</a:t>
            </a:r>
            <a:endParaRPr lang="en-US" sz="1750" dirty="0"/>
          </a:p>
        </p:txBody>
      </p:sp>
      <p:sp>
        <p:nvSpPr>
          <p:cNvPr id="29" name="Text 2">
            <a:extLst>
              <a:ext uri="{FF2B5EF4-FFF2-40B4-BE49-F238E27FC236}">
                <a16:creationId xmlns:a16="http://schemas.microsoft.com/office/drawing/2014/main" id="{9193AB27-1F74-E744-B9E0-01E59BC76788}"/>
              </a:ext>
            </a:extLst>
          </p:cNvPr>
          <p:cNvSpPr/>
          <p:nvPr/>
        </p:nvSpPr>
        <p:spPr>
          <a:xfrm>
            <a:off x="4627408" y="-6916270"/>
            <a:ext cx="5921443" cy="694373"/>
          </a:xfrm>
          <a:prstGeom prst="rect">
            <a:avLst/>
          </a:prstGeom>
          <a:noFill/>
          <a:ln/>
        </p:spPr>
        <p:txBody>
          <a:bodyPr wrap="none" rtlCol="0" anchor="t"/>
          <a:lstStyle/>
          <a:p>
            <a:pPr marL="0" marR="0" lvl="0" indent="0" algn="l" defTabSz="914400" rtl="0" eaLnBrk="1" fontAlgn="auto" latinLnBrk="0" hangingPunct="1">
              <a:lnSpc>
                <a:spcPts val="5468"/>
              </a:lnSpc>
              <a:spcBef>
                <a:spcPts val="0"/>
              </a:spcBef>
              <a:spcAft>
                <a:spcPts val="0"/>
              </a:spcAft>
              <a:buClrTx/>
              <a:buSzTx/>
              <a:buFontTx/>
              <a:buNone/>
              <a:tabLst/>
              <a:defRPr/>
            </a:pPr>
            <a:r>
              <a:rPr kumimoji="0" lang="en-US" sz="4374" b="1" i="0" u="none" strike="noStrike" kern="1200" cap="none" spc="0" normalizeH="0" baseline="0" noProof="0">
                <a:ln>
                  <a:noFill/>
                </a:ln>
                <a:solidFill>
                  <a:srgbClr val="333F70"/>
                </a:solidFill>
                <a:effectLst/>
                <a:uLnTx/>
                <a:uFillTx/>
                <a:latin typeface="Unbounded" pitchFamily="34" charset="0"/>
                <a:ea typeface="Unbounded" pitchFamily="34" charset="-122"/>
                <a:cs typeface="+mn-cs"/>
              </a:rPr>
              <a:t>Phân công, công việc</a:t>
            </a:r>
            <a:endParaRPr kumimoji="0" lang="en-US" sz="4374" b="0" i="0" u="none" strike="noStrike" kern="1200" cap="none" spc="0" normalizeH="0" baseline="0" noProof="0" dirty="0">
              <a:ln>
                <a:noFill/>
              </a:ln>
              <a:solidFill>
                <a:prstClr val="black"/>
              </a:solidFill>
              <a:effectLst/>
              <a:uLnTx/>
              <a:uFillTx/>
              <a:latin typeface="Calibri"/>
              <a:ea typeface="+mn-ea"/>
              <a:cs typeface="+mn-cs"/>
            </a:endParaRPr>
          </a:p>
        </p:txBody>
      </p:sp>
      <p:pic>
        <p:nvPicPr>
          <p:cNvPr id="30" name="Picture 2">
            <a:extLst>
              <a:ext uri="{FF2B5EF4-FFF2-40B4-BE49-F238E27FC236}">
                <a16:creationId xmlns:a16="http://schemas.microsoft.com/office/drawing/2014/main" id="{D99AAF30-9BC5-90FE-5F8D-BE6AD2AD63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8668" y="19599950"/>
            <a:ext cx="7993063" cy="338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8913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4354478" y="999043"/>
            <a:ext cx="5921443" cy="694373"/>
          </a:xfrm>
          <a:prstGeom prst="rect">
            <a:avLst/>
          </a:prstGeom>
          <a:noFill/>
          <a:ln/>
        </p:spPr>
        <p:txBody>
          <a:bodyPr wrap="none" rtlCol="0" anchor="t"/>
          <a:lstStyle/>
          <a:p>
            <a:pPr marL="0" marR="0" lvl="0" indent="0" algn="l" defTabSz="914400" rtl="0" eaLnBrk="1" fontAlgn="auto" latinLnBrk="0" hangingPunct="1">
              <a:lnSpc>
                <a:spcPts val="5468"/>
              </a:lnSpc>
              <a:spcBef>
                <a:spcPts val="0"/>
              </a:spcBef>
              <a:spcAft>
                <a:spcPts val="0"/>
              </a:spcAft>
              <a:buClrTx/>
              <a:buSzTx/>
              <a:buFontTx/>
              <a:buNone/>
              <a:tabLst/>
              <a:defRPr/>
            </a:pPr>
            <a:r>
              <a:rPr kumimoji="0" lang="en-US" sz="4374" b="1" i="0" u="none" strike="noStrike" kern="1200" cap="none" spc="0" normalizeH="0" baseline="0" noProof="0">
                <a:ln>
                  <a:noFill/>
                </a:ln>
                <a:solidFill>
                  <a:srgbClr val="333F70"/>
                </a:solidFill>
                <a:effectLst/>
                <a:uLnTx/>
                <a:uFillTx/>
                <a:latin typeface="Unbounded" pitchFamily="34" charset="0"/>
                <a:ea typeface="Unbounded" pitchFamily="34" charset="-122"/>
                <a:cs typeface="+mn-cs"/>
              </a:rPr>
              <a:t>Phân công, công việc</a:t>
            </a:r>
            <a:endParaRPr kumimoji="0" lang="en-US" sz="4374" b="0" i="0" u="none" strike="noStrike" kern="1200" cap="none" spc="0" normalizeH="0" baseline="0" noProof="0" dirty="0">
              <a:ln>
                <a:noFill/>
              </a:ln>
              <a:solidFill>
                <a:prstClr val="black"/>
              </a:solidFill>
              <a:effectLst/>
              <a:uLnTx/>
              <a:uFillTx/>
              <a:latin typeface="Calibri"/>
              <a:ea typeface="+mn-ea"/>
              <a:cs typeface="+mn-cs"/>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8668" y="2424113"/>
            <a:ext cx="7993063" cy="338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Image 0" descr="preencoded.png">
            <a:extLst>
              <a:ext uri="{FF2B5EF4-FFF2-40B4-BE49-F238E27FC236}">
                <a16:creationId xmlns:a16="http://schemas.microsoft.com/office/drawing/2014/main" id="{8D14D165-19F6-56E5-1B7D-3E1BBDA21A3F}"/>
              </a:ext>
            </a:extLst>
          </p:cNvPr>
          <p:cNvPicPr>
            <a:picLocks noChangeAspect="1"/>
          </p:cNvPicPr>
          <p:nvPr/>
        </p:nvPicPr>
        <p:blipFill>
          <a:blip r:embed="rId4"/>
          <a:stretch>
            <a:fillRect/>
          </a:stretch>
        </p:blipFill>
        <p:spPr>
          <a:xfrm>
            <a:off x="0" y="9267169"/>
            <a:ext cx="3657600" cy="8229600"/>
          </a:xfrm>
          <a:prstGeom prst="rect">
            <a:avLst/>
          </a:prstGeom>
        </p:spPr>
      </p:pic>
      <p:sp>
        <p:nvSpPr>
          <p:cNvPr id="15" name="Text 2">
            <a:extLst>
              <a:ext uri="{FF2B5EF4-FFF2-40B4-BE49-F238E27FC236}">
                <a16:creationId xmlns:a16="http://schemas.microsoft.com/office/drawing/2014/main" id="{59570A71-BC3D-6A17-93C2-4BA3E261998D}"/>
              </a:ext>
            </a:extLst>
          </p:cNvPr>
          <p:cNvSpPr/>
          <p:nvPr/>
        </p:nvSpPr>
        <p:spPr>
          <a:xfrm>
            <a:off x="19856420" y="247530"/>
            <a:ext cx="9306401" cy="1388745"/>
          </a:xfrm>
          <a:prstGeom prst="rect">
            <a:avLst/>
          </a:prstGeom>
          <a:noFill/>
          <a:ln/>
        </p:spPr>
        <p:txBody>
          <a:bodyPr wrap="square" rtlCol="0" anchor="t"/>
          <a:lstStyle/>
          <a:p>
            <a:pPr marL="0" indent="0">
              <a:lnSpc>
                <a:spcPts val="5468"/>
              </a:lnSpc>
              <a:buNone/>
            </a:pPr>
            <a:r>
              <a:rPr lang="en-US" sz="4374" b="1" dirty="0">
                <a:solidFill>
                  <a:srgbClr val="333F70"/>
                </a:solidFill>
                <a:latin typeface="Unbounded" pitchFamily="34" charset="0"/>
                <a:ea typeface="Unbounded" pitchFamily="34" charset="-122"/>
                <a:cs typeface="Unbounded" pitchFamily="34" charset="-120"/>
              </a:rPr>
              <a:t>Lợi ích của việc sử dụng kính</a:t>
            </a:r>
            <a:endParaRPr lang="en-US" sz="4374" dirty="0"/>
          </a:p>
        </p:txBody>
      </p:sp>
      <p:sp>
        <p:nvSpPr>
          <p:cNvPr id="16" name="Shape 3">
            <a:extLst>
              <a:ext uri="{FF2B5EF4-FFF2-40B4-BE49-F238E27FC236}">
                <a16:creationId xmlns:a16="http://schemas.microsoft.com/office/drawing/2014/main" id="{0218255F-4DB9-796D-3E1F-61350097C48C}"/>
              </a:ext>
            </a:extLst>
          </p:cNvPr>
          <p:cNvSpPr/>
          <p:nvPr/>
        </p:nvSpPr>
        <p:spPr>
          <a:xfrm>
            <a:off x="-7587899" y="2755953"/>
            <a:ext cx="4542115" cy="2606278"/>
          </a:xfrm>
          <a:prstGeom prst="roundRect">
            <a:avLst>
              <a:gd name="adj" fmla="val 3836"/>
            </a:avLst>
          </a:prstGeom>
          <a:solidFill>
            <a:srgbClr val="D6F5EE"/>
          </a:solidFill>
          <a:ln w="7620">
            <a:solidFill>
              <a:srgbClr val="BCDBD4"/>
            </a:solidFill>
            <a:prstDash val="solid"/>
          </a:ln>
        </p:spPr>
      </p:sp>
      <p:sp>
        <p:nvSpPr>
          <p:cNvPr id="17" name="Text 4">
            <a:extLst>
              <a:ext uri="{FF2B5EF4-FFF2-40B4-BE49-F238E27FC236}">
                <a16:creationId xmlns:a16="http://schemas.microsoft.com/office/drawing/2014/main" id="{56F09B1A-1716-D28B-0F58-3F10D57FE336}"/>
              </a:ext>
            </a:extLst>
          </p:cNvPr>
          <p:cNvSpPr/>
          <p:nvPr/>
        </p:nvSpPr>
        <p:spPr>
          <a:xfrm>
            <a:off x="-7358108" y="2985744"/>
            <a:ext cx="2777490" cy="347186"/>
          </a:xfrm>
          <a:prstGeom prst="rect">
            <a:avLst/>
          </a:prstGeom>
          <a:noFill/>
          <a:ln/>
        </p:spPr>
        <p:txBody>
          <a:bodyPr wrap="none" rtlCol="0" anchor="t"/>
          <a:lstStyle/>
          <a:p>
            <a:pPr marL="0" indent="0">
              <a:lnSpc>
                <a:spcPts val="2734"/>
              </a:lnSpc>
              <a:buNone/>
            </a:pPr>
            <a:r>
              <a:rPr lang="en-US" sz="2187" b="1" dirty="0">
                <a:solidFill>
                  <a:srgbClr val="333F70"/>
                </a:solidFill>
                <a:latin typeface="Unbounded" pitchFamily="34" charset="0"/>
                <a:ea typeface="Unbounded" pitchFamily="34" charset="-122"/>
                <a:cs typeface="Unbounded" pitchFamily="34" charset="-120"/>
              </a:rPr>
              <a:t>Bảo vệ mắt</a:t>
            </a:r>
            <a:endParaRPr lang="en-US" sz="2187" dirty="0"/>
          </a:p>
        </p:txBody>
      </p:sp>
      <p:sp>
        <p:nvSpPr>
          <p:cNvPr id="18" name="Text 5">
            <a:extLst>
              <a:ext uri="{FF2B5EF4-FFF2-40B4-BE49-F238E27FC236}">
                <a16:creationId xmlns:a16="http://schemas.microsoft.com/office/drawing/2014/main" id="{07B9B6C0-478C-A327-4720-6DEAC006E3BE}"/>
              </a:ext>
            </a:extLst>
          </p:cNvPr>
          <p:cNvSpPr/>
          <p:nvPr/>
        </p:nvSpPr>
        <p:spPr>
          <a:xfrm>
            <a:off x="-7358108" y="3466161"/>
            <a:ext cx="4082534" cy="1666280"/>
          </a:xfrm>
          <a:prstGeom prst="rect">
            <a:avLst/>
          </a:prstGeom>
          <a:noFill/>
          <a:ln/>
        </p:spPr>
        <p:txBody>
          <a:bodyPr wrap="square" rtlCol="0" anchor="t"/>
          <a:lstStyle/>
          <a:p>
            <a:pPr marL="0" indent="0">
              <a:lnSpc>
                <a:spcPts val="2624"/>
              </a:lnSpc>
              <a:buNone/>
            </a:pPr>
            <a:r>
              <a:rPr lang="en-US" sz="1750" dirty="0">
                <a:solidFill>
                  <a:srgbClr val="333F70"/>
                </a:solidFill>
                <a:latin typeface="Open Sans" pitchFamily="34" charset="0"/>
                <a:ea typeface="Open Sans" pitchFamily="34" charset="-122"/>
                <a:cs typeface="Open Sans" pitchFamily="34" charset="-120"/>
              </a:rPr>
              <a:t>Kính có thể bảo vệ mắt chúng ta khỏi các tác động như tia UV, bụi, gió và các vật thể bay lơ lửng, giúp ngăn ngừa các bệnh về mắt như đục thủy tinh thể, thoái hóa điểm vàng.</a:t>
            </a:r>
            <a:endParaRPr lang="en-US" sz="1750" dirty="0"/>
          </a:p>
        </p:txBody>
      </p:sp>
      <p:sp>
        <p:nvSpPr>
          <p:cNvPr id="19" name="Shape 6">
            <a:extLst>
              <a:ext uri="{FF2B5EF4-FFF2-40B4-BE49-F238E27FC236}">
                <a16:creationId xmlns:a16="http://schemas.microsoft.com/office/drawing/2014/main" id="{7DEE2D57-D91A-E38D-4939-7BAF18260012}"/>
              </a:ext>
            </a:extLst>
          </p:cNvPr>
          <p:cNvSpPr/>
          <p:nvPr/>
        </p:nvSpPr>
        <p:spPr>
          <a:xfrm>
            <a:off x="18749792" y="3183837"/>
            <a:ext cx="4542115" cy="2606278"/>
          </a:xfrm>
          <a:prstGeom prst="roundRect">
            <a:avLst>
              <a:gd name="adj" fmla="val 3836"/>
            </a:avLst>
          </a:prstGeom>
          <a:solidFill>
            <a:srgbClr val="D6F5EE"/>
          </a:solidFill>
          <a:ln w="7620">
            <a:solidFill>
              <a:srgbClr val="BCDBD4"/>
            </a:solidFill>
            <a:prstDash val="solid"/>
          </a:ln>
        </p:spPr>
      </p:sp>
      <p:sp>
        <p:nvSpPr>
          <p:cNvPr id="20" name="Text 7">
            <a:extLst>
              <a:ext uri="{FF2B5EF4-FFF2-40B4-BE49-F238E27FC236}">
                <a16:creationId xmlns:a16="http://schemas.microsoft.com/office/drawing/2014/main" id="{B47C28A1-275F-64F7-4655-758672155DD6}"/>
              </a:ext>
            </a:extLst>
          </p:cNvPr>
          <p:cNvSpPr/>
          <p:nvPr/>
        </p:nvSpPr>
        <p:spPr>
          <a:xfrm>
            <a:off x="18979583" y="3413628"/>
            <a:ext cx="2777490" cy="347186"/>
          </a:xfrm>
          <a:prstGeom prst="rect">
            <a:avLst/>
          </a:prstGeom>
          <a:noFill/>
          <a:ln/>
        </p:spPr>
        <p:txBody>
          <a:bodyPr wrap="none" rtlCol="0" anchor="t"/>
          <a:lstStyle/>
          <a:p>
            <a:pPr marL="0" indent="0">
              <a:lnSpc>
                <a:spcPts val="2734"/>
              </a:lnSpc>
              <a:buNone/>
            </a:pPr>
            <a:r>
              <a:rPr lang="en-US" sz="2187" b="1" dirty="0">
                <a:solidFill>
                  <a:srgbClr val="333F70"/>
                </a:solidFill>
                <a:latin typeface="Unbounded" pitchFamily="34" charset="0"/>
                <a:ea typeface="Unbounded" pitchFamily="34" charset="-122"/>
                <a:cs typeface="Unbounded" pitchFamily="34" charset="-120"/>
              </a:rPr>
              <a:t>Cải thiện thị lực</a:t>
            </a:r>
            <a:endParaRPr lang="en-US" sz="2187" dirty="0"/>
          </a:p>
        </p:txBody>
      </p:sp>
      <p:sp>
        <p:nvSpPr>
          <p:cNvPr id="21" name="Text 8">
            <a:extLst>
              <a:ext uri="{FF2B5EF4-FFF2-40B4-BE49-F238E27FC236}">
                <a16:creationId xmlns:a16="http://schemas.microsoft.com/office/drawing/2014/main" id="{7876BEEC-3B9C-92DA-76C4-335FF34DD81B}"/>
              </a:ext>
            </a:extLst>
          </p:cNvPr>
          <p:cNvSpPr/>
          <p:nvPr/>
        </p:nvSpPr>
        <p:spPr>
          <a:xfrm>
            <a:off x="18979583" y="3894045"/>
            <a:ext cx="4082534" cy="1333024"/>
          </a:xfrm>
          <a:prstGeom prst="rect">
            <a:avLst/>
          </a:prstGeom>
          <a:noFill/>
          <a:ln/>
        </p:spPr>
        <p:txBody>
          <a:bodyPr wrap="square" rtlCol="0" anchor="t"/>
          <a:lstStyle/>
          <a:p>
            <a:pPr marL="0" indent="0">
              <a:lnSpc>
                <a:spcPts val="2624"/>
              </a:lnSpc>
              <a:buNone/>
            </a:pPr>
            <a:r>
              <a:rPr lang="en-US" sz="1750" dirty="0">
                <a:solidFill>
                  <a:srgbClr val="333F70"/>
                </a:solidFill>
                <a:latin typeface="Open Sans" pitchFamily="34" charset="0"/>
                <a:ea typeface="Open Sans" pitchFamily="34" charset="-122"/>
                <a:cs typeface="Open Sans" pitchFamily="34" charset="-120"/>
              </a:rPr>
              <a:t>Kính có thể chỉnh sửa các tật khúc xạ như cận thị, viễn thị, loạn thị, giúp cải thiện thị lực và giảm mỏi mắt khi nhìn xa hoặc gần.</a:t>
            </a:r>
            <a:endParaRPr lang="en-US" sz="1750" dirty="0"/>
          </a:p>
        </p:txBody>
      </p:sp>
      <p:sp>
        <p:nvSpPr>
          <p:cNvPr id="22" name="Shape 9">
            <a:extLst>
              <a:ext uri="{FF2B5EF4-FFF2-40B4-BE49-F238E27FC236}">
                <a16:creationId xmlns:a16="http://schemas.microsoft.com/office/drawing/2014/main" id="{96A5AF78-0522-7ED6-C973-1970CA0A8A3F}"/>
              </a:ext>
            </a:extLst>
          </p:cNvPr>
          <p:cNvSpPr/>
          <p:nvPr/>
        </p:nvSpPr>
        <p:spPr>
          <a:xfrm>
            <a:off x="5244107" y="13111520"/>
            <a:ext cx="9306401" cy="1606510"/>
          </a:xfrm>
          <a:prstGeom prst="roundRect">
            <a:avLst>
              <a:gd name="adj" fmla="val 6224"/>
            </a:avLst>
          </a:prstGeom>
          <a:solidFill>
            <a:srgbClr val="D6F5EE"/>
          </a:solidFill>
          <a:ln w="7620">
            <a:solidFill>
              <a:srgbClr val="BCDBD4"/>
            </a:solidFill>
            <a:prstDash val="solid"/>
          </a:ln>
        </p:spPr>
      </p:sp>
      <p:sp>
        <p:nvSpPr>
          <p:cNvPr id="23" name="Text 10">
            <a:extLst>
              <a:ext uri="{FF2B5EF4-FFF2-40B4-BE49-F238E27FC236}">
                <a16:creationId xmlns:a16="http://schemas.microsoft.com/office/drawing/2014/main" id="{D0E15094-FD6B-D766-8A2C-AB5B598205AA}"/>
              </a:ext>
            </a:extLst>
          </p:cNvPr>
          <p:cNvSpPr/>
          <p:nvPr/>
        </p:nvSpPr>
        <p:spPr>
          <a:xfrm>
            <a:off x="5473898" y="13341310"/>
            <a:ext cx="3781187" cy="347186"/>
          </a:xfrm>
          <a:prstGeom prst="rect">
            <a:avLst/>
          </a:prstGeom>
          <a:noFill/>
          <a:ln/>
        </p:spPr>
        <p:txBody>
          <a:bodyPr wrap="none" rtlCol="0" anchor="t"/>
          <a:lstStyle/>
          <a:p>
            <a:pPr marL="0" indent="0">
              <a:lnSpc>
                <a:spcPts val="2734"/>
              </a:lnSpc>
              <a:buNone/>
            </a:pPr>
            <a:r>
              <a:rPr lang="en-US" sz="2187" b="1" dirty="0">
                <a:solidFill>
                  <a:srgbClr val="333F70"/>
                </a:solidFill>
                <a:latin typeface="Unbounded" pitchFamily="34" charset="0"/>
                <a:ea typeface="Unbounded" pitchFamily="34" charset="-122"/>
                <a:cs typeface="Unbounded" pitchFamily="34" charset="-120"/>
              </a:rPr>
              <a:t>Nâng cao phong cách</a:t>
            </a:r>
            <a:endParaRPr lang="en-US" sz="2187" dirty="0"/>
          </a:p>
        </p:txBody>
      </p:sp>
      <p:sp>
        <p:nvSpPr>
          <p:cNvPr id="24" name="Text 11">
            <a:extLst>
              <a:ext uri="{FF2B5EF4-FFF2-40B4-BE49-F238E27FC236}">
                <a16:creationId xmlns:a16="http://schemas.microsoft.com/office/drawing/2014/main" id="{ED739767-537D-5EB0-FF2B-7AA6FDC80687}"/>
              </a:ext>
            </a:extLst>
          </p:cNvPr>
          <p:cNvSpPr/>
          <p:nvPr/>
        </p:nvSpPr>
        <p:spPr>
          <a:xfrm>
            <a:off x="5473898" y="13821728"/>
            <a:ext cx="8846820" cy="666512"/>
          </a:xfrm>
          <a:prstGeom prst="rect">
            <a:avLst/>
          </a:prstGeom>
          <a:noFill/>
          <a:ln/>
        </p:spPr>
        <p:txBody>
          <a:bodyPr wrap="square" rtlCol="0" anchor="t"/>
          <a:lstStyle/>
          <a:p>
            <a:pPr marL="0" indent="0">
              <a:lnSpc>
                <a:spcPts val="2624"/>
              </a:lnSpc>
              <a:buNone/>
            </a:pPr>
            <a:r>
              <a:rPr lang="en-US" sz="1750" dirty="0">
                <a:solidFill>
                  <a:srgbClr val="333F70"/>
                </a:solidFill>
                <a:latin typeface="Open Sans" pitchFamily="34" charset="0"/>
                <a:ea typeface="Open Sans" pitchFamily="34" charset="-122"/>
                <a:cs typeface="Open Sans" pitchFamily="34" charset="-120"/>
              </a:rPr>
              <a:t>Kính có thể tạo nên phong cách riêng cho người đeo, giúp họ trở nên sang trọng, lịch lãm hoặc cá tính hơn.</a:t>
            </a:r>
            <a:endParaRPr lang="en-US" sz="1750" dirty="0"/>
          </a:p>
        </p:txBody>
      </p:sp>
      <p:sp>
        <p:nvSpPr>
          <p:cNvPr id="25" name="Text 2">
            <a:extLst>
              <a:ext uri="{FF2B5EF4-FFF2-40B4-BE49-F238E27FC236}">
                <a16:creationId xmlns:a16="http://schemas.microsoft.com/office/drawing/2014/main" id="{66255794-3393-63C2-EF70-06A66944F69B}"/>
              </a:ext>
            </a:extLst>
          </p:cNvPr>
          <p:cNvSpPr/>
          <p:nvPr/>
        </p:nvSpPr>
        <p:spPr>
          <a:xfrm>
            <a:off x="4627408" y="-6916270"/>
            <a:ext cx="5921443" cy="694373"/>
          </a:xfrm>
          <a:prstGeom prst="rect">
            <a:avLst/>
          </a:prstGeom>
          <a:noFill/>
          <a:ln/>
        </p:spPr>
        <p:txBody>
          <a:bodyPr wrap="none" rtlCol="0" anchor="t"/>
          <a:lstStyle/>
          <a:p>
            <a:pPr marL="0" marR="0" lvl="0" indent="0" algn="l" defTabSz="914400" rtl="0" eaLnBrk="1" fontAlgn="auto" latinLnBrk="0" hangingPunct="1">
              <a:lnSpc>
                <a:spcPts val="5468"/>
              </a:lnSpc>
              <a:spcBef>
                <a:spcPts val="0"/>
              </a:spcBef>
              <a:spcAft>
                <a:spcPts val="0"/>
              </a:spcAft>
              <a:buClrTx/>
              <a:buSzTx/>
              <a:buFontTx/>
              <a:buNone/>
              <a:tabLst/>
              <a:defRPr/>
            </a:pPr>
            <a:r>
              <a:rPr kumimoji="0" lang="en-US" sz="4374" b="1" i="0" u="none" strike="noStrike" kern="1200" cap="none" spc="0" normalizeH="0" baseline="0" noProof="0">
                <a:ln>
                  <a:noFill/>
                </a:ln>
                <a:solidFill>
                  <a:srgbClr val="333F70"/>
                </a:solidFill>
                <a:effectLst/>
                <a:uLnTx/>
                <a:uFillTx/>
                <a:latin typeface="Unbounded" pitchFamily="34" charset="0"/>
                <a:ea typeface="Unbounded" pitchFamily="34" charset="-122"/>
                <a:cs typeface="+mn-cs"/>
              </a:rPr>
              <a:t>Phân công, công việc</a:t>
            </a:r>
            <a:endParaRPr kumimoji="0" lang="en-US" sz="4374" b="0" i="0" u="none" strike="noStrike" kern="1200" cap="none" spc="0" normalizeH="0" baseline="0" noProof="0" dirty="0">
              <a:ln>
                <a:noFill/>
              </a:ln>
              <a:solidFill>
                <a:prstClr val="black"/>
              </a:solidFill>
              <a:effectLst/>
              <a:uLnTx/>
              <a:uFillTx/>
              <a:latin typeface="Calibri"/>
              <a:ea typeface="+mn-ea"/>
              <a:cs typeface="+mn-cs"/>
            </a:endParaRPr>
          </a:p>
        </p:txBody>
      </p:sp>
      <p:pic>
        <p:nvPicPr>
          <p:cNvPr id="26" name="Picture 2">
            <a:extLst>
              <a:ext uri="{FF2B5EF4-FFF2-40B4-BE49-F238E27FC236}">
                <a16:creationId xmlns:a16="http://schemas.microsoft.com/office/drawing/2014/main" id="{11AE837E-26EB-D5BE-E62E-69F8F49BE9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8668" y="19599950"/>
            <a:ext cx="7993063" cy="338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9572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arn(inVertical)">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7620" y="0"/>
            <a:ext cx="3657600" cy="8229600"/>
          </a:xfrm>
          <a:prstGeom prst="rect">
            <a:avLst/>
          </a:prstGeom>
        </p:spPr>
      </p:pic>
      <p:sp>
        <p:nvSpPr>
          <p:cNvPr id="5" name="Text 2"/>
          <p:cNvSpPr/>
          <p:nvPr/>
        </p:nvSpPr>
        <p:spPr>
          <a:xfrm>
            <a:off x="4490799" y="1036320"/>
            <a:ext cx="9306401" cy="1388745"/>
          </a:xfrm>
          <a:prstGeom prst="rect">
            <a:avLst/>
          </a:prstGeom>
          <a:noFill/>
          <a:ln/>
        </p:spPr>
        <p:txBody>
          <a:bodyPr wrap="square" rtlCol="0" anchor="t"/>
          <a:lstStyle/>
          <a:p>
            <a:pPr marL="0" indent="0">
              <a:lnSpc>
                <a:spcPts val="5468"/>
              </a:lnSpc>
              <a:buNone/>
            </a:pPr>
            <a:r>
              <a:rPr lang="en-US" sz="4374" b="1" dirty="0">
                <a:solidFill>
                  <a:srgbClr val="333F70"/>
                </a:solidFill>
                <a:latin typeface="Unbounded" pitchFamily="34" charset="0"/>
                <a:ea typeface="Unbounded" pitchFamily="34" charset="-122"/>
                <a:cs typeface="Unbounded" pitchFamily="34" charset="-120"/>
              </a:rPr>
              <a:t>Lợi ích của việc sử dụng kính</a:t>
            </a:r>
            <a:endParaRPr lang="en-US" sz="4374" dirty="0"/>
          </a:p>
        </p:txBody>
      </p:sp>
      <p:sp>
        <p:nvSpPr>
          <p:cNvPr id="6" name="Shape 3"/>
          <p:cNvSpPr/>
          <p:nvPr/>
        </p:nvSpPr>
        <p:spPr>
          <a:xfrm>
            <a:off x="4490799" y="2758321"/>
            <a:ext cx="4542115" cy="2606278"/>
          </a:xfrm>
          <a:prstGeom prst="roundRect">
            <a:avLst>
              <a:gd name="adj" fmla="val 3836"/>
            </a:avLst>
          </a:prstGeom>
          <a:solidFill>
            <a:srgbClr val="D6F5EE"/>
          </a:solidFill>
          <a:ln w="7620">
            <a:solidFill>
              <a:srgbClr val="BCDBD4"/>
            </a:solidFill>
            <a:prstDash val="solid"/>
          </a:ln>
        </p:spPr>
      </p:sp>
      <p:sp>
        <p:nvSpPr>
          <p:cNvPr id="7" name="Text 4"/>
          <p:cNvSpPr/>
          <p:nvPr/>
        </p:nvSpPr>
        <p:spPr>
          <a:xfrm>
            <a:off x="4720590" y="2988112"/>
            <a:ext cx="2777490" cy="347186"/>
          </a:xfrm>
          <a:prstGeom prst="rect">
            <a:avLst/>
          </a:prstGeom>
          <a:noFill/>
          <a:ln/>
        </p:spPr>
        <p:txBody>
          <a:bodyPr wrap="none" rtlCol="0" anchor="t"/>
          <a:lstStyle/>
          <a:p>
            <a:pPr marL="0" indent="0">
              <a:lnSpc>
                <a:spcPts val="2734"/>
              </a:lnSpc>
              <a:buNone/>
            </a:pPr>
            <a:r>
              <a:rPr lang="en-US" sz="2187" b="1" dirty="0">
                <a:solidFill>
                  <a:srgbClr val="333F70"/>
                </a:solidFill>
                <a:latin typeface="Unbounded" pitchFamily="34" charset="0"/>
                <a:ea typeface="Unbounded" pitchFamily="34" charset="-122"/>
                <a:cs typeface="Unbounded" pitchFamily="34" charset="-120"/>
              </a:rPr>
              <a:t>Bảo vệ mắt</a:t>
            </a:r>
            <a:endParaRPr lang="en-US" sz="2187" dirty="0"/>
          </a:p>
        </p:txBody>
      </p:sp>
      <p:sp>
        <p:nvSpPr>
          <p:cNvPr id="8" name="Text 5"/>
          <p:cNvSpPr/>
          <p:nvPr/>
        </p:nvSpPr>
        <p:spPr>
          <a:xfrm>
            <a:off x="4720590" y="3468529"/>
            <a:ext cx="4082534" cy="1666280"/>
          </a:xfrm>
          <a:prstGeom prst="rect">
            <a:avLst/>
          </a:prstGeom>
          <a:noFill/>
          <a:ln/>
        </p:spPr>
        <p:txBody>
          <a:bodyPr wrap="square" rtlCol="0" anchor="t"/>
          <a:lstStyle/>
          <a:p>
            <a:pPr marL="0" indent="0">
              <a:lnSpc>
                <a:spcPts val="2624"/>
              </a:lnSpc>
              <a:buNone/>
            </a:pPr>
            <a:r>
              <a:rPr lang="en-US" sz="1750" dirty="0">
                <a:solidFill>
                  <a:srgbClr val="333F70"/>
                </a:solidFill>
                <a:latin typeface="Open Sans" pitchFamily="34" charset="0"/>
                <a:ea typeface="Open Sans" pitchFamily="34" charset="-122"/>
                <a:cs typeface="Open Sans" pitchFamily="34" charset="-120"/>
              </a:rPr>
              <a:t>Kính có thể bảo vệ mắt chúng ta khỏi các tác động như tia UV, bụi, gió và các vật thể bay lơ lửng, giúp ngăn ngừa các bệnh về mắt như đục thủy tinh thể, thoái hóa điểm vàng.</a:t>
            </a:r>
            <a:endParaRPr lang="en-US" sz="1750" dirty="0"/>
          </a:p>
        </p:txBody>
      </p:sp>
      <p:sp>
        <p:nvSpPr>
          <p:cNvPr id="9" name="Shape 6"/>
          <p:cNvSpPr/>
          <p:nvPr/>
        </p:nvSpPr>
        <p:spPr>
          <a:xfrm>
            <a:off x="9255085" y="2758321"/>
            <a:ext cx="4542115" cy="2606278"/>
          </a:xfrm>
          <a:prstGeom prst="roundRect">
            <a:avLst>
              <a:gd name="adj" fmla="val 3836"/>
            </a:avLst>
          </a:prstGeom>
          <a:solidFill>
            <a:srgbClr val="D6F5EE"/>
          </a:solidFill>
          <a:ln w="7620">
            <a:solidFill>
              <a:srgbClr val="BCDBD4"/>
            </a:solidFill>
            <a:prstDash val="solid"/>
          </a:ln>
        </p:spPr>
      </p:sp>
      <p:sp>
        <p:nvSpPr>
          <p:cNvPr id="10" name="Text 7"/>
          <p:cNvSpPr/>
          <p:nvPr/>
        </p:nvSpPr>
        <p:spPr>
          <a:xfrm>
            <a:off x="9484876" y="2988112"/>
            <a:ext cx="2777490" cy="347186"/>
          </a:xfrm>
          <a:prstGeom prst="rect">
            <a:avLst/>
          </a:prstGeom>
          <a:noFill/>
          <a:ln/>
        </p:spPr>
        <p:txBody>
          <a:bodyPr wrap="none" rtlCol="0" anchor="t"/>
          <a:lstStyle/>
          <a:p>
            <a:pPr marL="0" indent="0">
              <a:lnSpc>
                <a:spcPts val="2734"/>
              </a:lnSpc>
              <a:buNone/>
            </a:pPr>
            <a:r>
              <a:rPr lang="en-US" sz="2187" b="1" dirty="0">
                <a:solidFill>
                  <a:srgbClr val="333F70"/>
                </a:solidFill>
                <a:latin typeface="Unbounded" pitchFamily="34" charset="0"/>
                <a:ea typeface="Unbounded" pitchFamily="34" charset="-122"/>
                <a:cs typeface="Unbounded" pitchFamily="34" charset="-120"/>
              </a:rPr>
              <a:t>Cải thiện thị lực</a:t>
            </a:r>
            <a:endParaRPr lang="en-US" sz="2187" dirty="0"/>
          </a:p>
        </p:txBody>
      </p:sp>
      <p:sp>
        <p:nvSpPr>
          <p:cNvPr id="11" name="Text 8"/>
          <p:cNvSpPr/>
          <p:nvPr/>
        </p:nvSpPr>
        <p:spPr>
          <a:xfrm>
            <a:off x="9484876" y="3468529"/>
            <a:ext cx="4082534" cy="1333024"/>
          </a:xfrm>
          <a:prstGeom prst="rect">
            <a:avLst/>
          </a:prstGeom>
          <a:noFill/>
          <a:ln/>
        </p:spPr>
        <p:txBody>
          <a:bodyPr wrap="square" rtlCol="0" anchor="t"/>
          <a:lstStyle/>
          <a:p>
            <a:pPr marL="0" indent="0">
              <a:lnSpc>
                <a:spcPts val="2624"/>
              </a:lnSpc>
              <a:buNone/>
            </a:pPr>
            <a:r>
              <a:rPr lang="en-US" sz="1750" dirty="0">
                <a:solidFill>
                  <a:srgbClr val="333F70"/>
                </a:solidFill>
                <a:latin typeface="Open Sans" pitchFamily="34" charset="0"/>
                <a:ea typeface="Open Sans" pitchFamily="34" charset="-122"/>
                <a:cs typeface="Open Sans" pitchFamily="34" charset="-120"/>
              </a:rPr>
              <a:t>Kính có thể chỉnh sửa các tật khúc xạ như cận thị, viễn thị, loạn thị, giúp cải thiện thị lực và giảm mỏi mắt khi nhìn xa hoặc gần.</a:t>
            </a:r>
            <a:endParaRPr lang="en-US" sz="1750" dirty="0"/>
          </a:p>
        </p:txBody>
      </p:sp>
      <p:sp>
        <p:nvSpPr>
          <p:cNvPr id="12" name="Shape 9"/>
          <p:cNvSpPr/>
          <p:nvPr/>
        </p:nvSpPr>
        <p:spPr>
          <a:xfrm>
            <a:off x="4490799" y="5586770"/>
            <a:ext cx="9306401" cy="1606510"/>
          </a:xfrm>
          <a:prstGeom prst="roundRect">
            <a:avLst>
              <a:gd name="adj" fmla="val 6224"/>
            </a:avLst>
          </a:prstGeom>
          <a:solidFill>
            <a:srgbClr val="D6F5EE"/>
          </a:solidFill>
          <a:ln w="7620">
            <a:solidFill>
              <a:srgbClr val="BCDBD4"/>
            </a:solidFill>
            <a:prstDash val="solid"/>
          </a:ln>
        </p:spPr>
      </p:sp>
      <p:sp>
        <p:nvSpPr>
          <p:cNvPr id="13" name="Text 10"/>
          <p:cNvSpPr/>
          <p:nvPr/>
        </p:nvSpPr>
        <p:spPr>
          <a:xfrm>
            <a:off x="4720590" y="5816560"/>
            <a:ext cx="3781187" cy="347186"/>
          </a:xfrm>
          <a:prstGeom prst="rect">
            <a:avLst/>
          </a:prstGeom>
          <a:noFill/>
          <a:ln/>
        </p:spPr>
        <p:txBody>
          <a:bodyPr wrap="none" rtlCol="0" anchor="t"/>
          <a:lstStyle/>
          <a:p>
            <a:pPr marL="0" indent="0">
              <a:lnSpc>
                <a:spcPts val="2734"/>
              </a:lnSpc>
              <a:buNone/>
            </a:pPr>
            <a:r>
              <a:rPr lang="en-US" sz="2187" b="1" dirty="0">
                <a:solidFill>
                  <a:srgbClr val="333F70"/>
                </a:solidFill>
                <a:latin typeface="Unbounded" pitchFamily="34" charset="0"/>
                <a:ea typeface="Unbounded" pitchFamily="34" charset="-122"/>
                <a:cs typeface="Unbounded" pitchFamily="34" charset="-120"/>
              </a:rPr>
              <a:t>Nâng cao phong cách</a:t>
            </a:r>
            <a:endParaRPr lang="en-US" sz="2187" dirty="0"/>
          </a:p>
        </p:txBody>
      </p:sp>
      <p:sp>
        <p:nvSpPr>
          <p:cNvPr id="14" name="Text 11"/>
          <p:cNvSpPr/>
          <p:nvPr/>
        </p:nvSpPr>
        <p:spPr>
          <a:xfrm>
            <a:off x="4720590" y="6296978"/>
            <a:ext cx="8846820" cy="666512"/>
          </a:xfrm>
          <a:prstGeom prst="rect">
            <a:avLst/>
          </a:prstGeom>
          <a:noFill/>
          <a:ln/>
        </p:spPr>
        <p:txBody>
          <a:bodyPr wrap="square" rtlCol="0" anchor="t"/>
          <a:lstStyle/>
          <a:p>
            <a:pPr marL="0" indent="0">
              <a:lnSpc>
                <a:spcPts val="2624"/>
              </a:lnSpc>
              <a:buNone/>
            </a:pPr>
            <a:r>
              <a:rPr lang="en-US" sz="1750" dirty="0">
                <a:solidFill>
                  <a:srgbClr val="333F70"/>
                </a:solidFill>
                <a:latin typeface="Open Sans" pitchFamily="34" charset="0"/>
                <a:ea typeface="Open Sans" pitchFamily="34" charset="-122"/>
                <a:cs typeface="Open Sans" pitchFamily="34" charset="-120"/>
              </a:rPr>
              <a:t>Kính có thể tạo nên phong cách riêng cho người đeo, giúp họ trở nên sang trọng, lịch lãm hoặc cá tính hơn.</a:t>
            </a:r>
            <a:endParaRPr lang="en-US" sz="1750" dirty="0"/>
          </a:p>
        </p:txBody>
      </p:sp>
      <p:pic>
        <p:nvPicPr>
          <p:cNvPr id="16" name="Picture 15">
            <a:extLst>
              <a:ext uri="{FF2B5EF4-FFF2-40B4-BE49-F238E27FC236}">
                <a16:creationId xmlns:a16="http://schemas.microsoft.com/office/drawing/2014/main" id="{0CA8E8B2-3379-1367-1BD0-D5086798696B}"/>
              </a:ext>
            </a:extLst>
          </p:cNvPr>
          <p:cNvPicPr>
            <a:picLocks noChangeAspect="1"/>
          </p:cNvPicPr>
          <p:nvPr/>
        </p:nvPicPr>
        <p:blipFill>
          <a:blip r:embed="rId4"/>
          <a:stretch>
            <a:fillRect/>
          </a:stretch>
        </p:blipFill>
        <p:spPr>
          <a:xfrm>
            <a:off x="21204281" y="0"/>
            <a:ext cx="14380489" cy="82296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7" name="Picture 6">
            <a:extLst>
              <a:ext uri="{FF2B5EF4-FFF2-40B4-BE49-F238E27FC236}">
                <a16:creationId xmlns:a16="http://schemas.microsoft.com/office/drawing/2014/main" id="{997A0CF7-2F24-38E4-2A65-B600A1AD6294}"/>
              </a:ext>
            </a:extLst>
          </p:cNvPr>
          <p:cNvPicPr>
            <a:picLocks noChangeAspect="1"/>
          </p:cNvPicPr>
          <p:nvPr/>
        </p:nvPicPr>
        <p:blipFill>
          <a:blip r:embed="rId3"/>
          <a:stretch>
            <a:fillRect/>
          </a:stretch>
        </p:blipFill>
        <p:spPr>
          <a:xfrm>
            <a:off x="124955" y="0"/>
            <a:ext cx="14380489" cy="8229600"/>
          </a:xfrm>
          <a:prstGeom prst="rect">
            <a:avLst/>
          </a:prstGeom>
        </p:spPr>
      </p:pic>
      <p:pic>
        <p:nvPicPr>
          <p:cNvPr id="8" name="Picture 7">
            <a:extLst>
              <a:ext uri="{FF2B5EF4-FFF2-40B4-BE49-F238E27FC236}">
                <a16:creationId xmlns:a16="http://schemas.microsoft.com/office/drawing/2014/main" id="{355493AE-2359-8EBD-4BF3-2E9B2D4C5C63}"/>
              </a:ext>
            </a:extLst>
          </p:cNvPr>
          <p:cNvPicPr>
            <a:picLocks noChangeAspect="1"/>
          </p:cNvPicPr>
          <p:nvPr/>
        </p:nvPicPr>
        <p:blipFill>
          <a:blip r:embed="rId4"/>
          <a:stretch>
            <a:fillRect/>
          </a:stretch>
        </p:blipFill>
        <p:spPr>
          <a:xfrm>
            <a:off x="20868273" y="0"/>
            <a:ext cx="14512483" cy="8229600"/>
          </a:xfrm>
          <a:prstGeom prst="rect">
            <a:avLst/>
          </a:prstGeom>
        </p:spPr>
      </p:pic>
    </p:spTree>
    <p:extLst>
      <p:ext uri="{BB962C8B-B14F-4D97-AF65-F5344CB8AC3E}">
        <p14:creationId xmlns:p14="http://schemas.microsoft.com/office/powerpoint/2010/main" val="2849026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5" name="Picture 4">
            <a:extLst>
              <a:ext uri="{FF2B5EF4-FFF2-40B4-BE49-F238E27FC236}">
                <a16:creationId xmlns:a16="http://schemas.microsoft.com/office/drawing/2014/main" id="{045A6EC8-4754-74E3-125A-19E0E1B2F688}"/>
              </a:ext>
            </a:extLst>
          </p:cNvPr>
          <p:cNvPicPr>
            <a:picLocks noChangeAspect="1"/>
          </p:cNvPicPr>
          <p:nvPr/>
        </p:nvPicPr>
        <p:blipFill>
          <a:blip r:embed="rId3"/>
          <a:stretch>
            <a:fillRect/>
          </a:stretch>
        </p:blipFill>
        <p:spPr>
          <a:xfrm>
            <a:off x="0" y="0"/>
            <a:ext cx="14512483" cy="8229600"/>
          </a:xfrm>
          <a:prstGeom prst="rect">
            <a:avLst/>
          </a:prstGeom>
        </p:spPr>
      </p:pic>
      <p:pic>
        <p:nvPicPr>
          <p:cNvPr id="6" name="Picture 5">
            <a:extLst>
              <a:ext uri="{FF2B5EF4-FFF2-40B4-BE49-F238E27FC236}">
                <a16:creationId xmlns:a16="http://schemas.microsoft.com/office/drawing/2014/main" id="{1CD8CF34-D55E-DA4D-4166-1296C3694046}"/>
              </a:ext>
            </a:extLst>
          </p:cNvPr>
          <p:cNvPicPr>
            <a:picLocks noChangeAspect="1"/>
          </p:cNvPicPr>
          <p:nvPr/>
        </p:nvPicPr>
        <p:blipFill>
          <a:blip r:embed="rId4"/>
          <a:stretch>
            <a:fillRect/>
          </a:stretch>
        </p:blipFill>
        <p:spPr>
          <a:xfrm>
            <a:off x="-19448372" y="0"/>
            <a:ext cx="14380489" cy="8229600"/>
          </a:xfrm>
          <a:prstGeom prst="rect">
            <a:avLst/>
          </a:prstGeom>
        </p:spPr>
      </p:pic>
      <p:sp>
        <p:nvSpPr>
          <p:cNvPr id="8" name="Shape 0">
            <a:extLst>
              <a:ext uri="{FF2B5EF4-FFF2-40B4-BE49-F238E27FC236}">
                <a16:creationId xmlns:a16="http://schemas.microsoft.com/office/drawing/2014/main" id="{8DD91C1F-894A-0992-EE56-E82B430B6212}"/>
              </a:ext>
            </a:extLst>
          </p:cNvPr>
          <p:cNvSpPr/>
          <p:nvPr/>
        </p:nvSpPr>
        <p:spPr>
          <a:xfrm>
            <a:off x="0" y="-24369078"/>
            <a:ext cx="14630400" cy="8229600"/>
          </a:xfrm>
          <a:prstGeom prst="rect">
            <a:avLst/>
          </a:prstGeom>
          <a:solidFill>
            <a:srgbClr val="D6F5EE"/>
          </a:solidFill>
          <a:ln/>
        </p:spPr>
      </p:sp>
      <p:sp>
        <p:nvSpPr>
          <p:cNvPr id="9" name="Shape 1">
            <a:extLst>
              <a:ext uri="{FF2B5EF4-FFF2-40B4-BE49-F238E27FC236}">
                <a16:creationId xmlns:a16="http://schemas.microsoft.com/office/drawing/2014/main" id="{DCEEAA12-4B0E-54ED-0FD7-A1E98FC19467}"/>
              </a:ext>
            </a:extLst>
          </p:cNvPr>
          <p:cNvSpPr/>
          <p:nvPr/>
        </p:nvSpPr>
        <p:spPr>
          <a:xfrm>
            <a:off x="25458821" y="0"/>
            <a:ext cx="14630400" cy="8229600"/>
          </a:xfrm>
          <a:prstGeom prst="rect">
            <a:avLst/>
          </a:prstGeom>
          <a:solidFill>
            <a:srgbClr val="FFFFFF"/>
          </a:solidFill>
          <a:ln/>
        </p:spPr>
      </p:sp>
      <p:sp>
        <p:nvSpPr>
          <p:cNvPr id="10" name="Text 2">
            <a:extLst>
              <a:ext uri="{FF2B5EF4-FFF2-40B4-BE49-F238E27FC236}">
                <a16:creationId xmlns:a16="http://schemas.microsoft.com/office/drawing/2014/main" id="{9C1D4813-DD5D-245C-325C-789D64F0B317}"/>
              </a:ext>
            </a:extLst>
          </p:cNvPr>
          <p:cNvSpPr/>
          <p:nvPr/>
        </p:nvSpPr>
        <p:spPr>
          <a:xfrm>
            <a:off x="1509010" y="-10991110"/>
            <a:ext cx="9943862" cy="694373"/>
          </a:xfrm>
          <a:prstGeom prst="rect">
            <a:avLst/>
          </a:prstGeom>
          <a:noFill/>
          <a:ln/>
        </p:spPr>
        <p:txBody>
          <a:bodyPr wrap="none" rtlCol="0" anchor="t"/>
          <a:lstStyle/>
          <a:p>
            <a:pPr marL="0" indent="0" algn="ctr">
              <a:lnSpc>
                <a:spcPts val="5468"/>
              </a:lnSpc>
              <a:buNone/>
            </a:pPr>
            <a:r>
              <a:rPr lang="en-US" sz="4374" b="1">
                <a:solidFill>
                  <a:srgbClr val="55D5D2"/>
                </a:solidFill>
                <a:latin typeface="Montserrat Black" pitchFamily="2" charset="0"/>
                <a:ea typeface="Unbounded" pitchFamily="34" charset="-122"/>
                <a:cs typeface="Unbounded" pitchFamily="34" charset="-120"/>
              </a:rPr>
              <a:t>Home page</a:t>
            </a:r>
            <a:endParaRPr lang="en-US" sz="4374" dirty="0">
              <a:solidFill>
                <a:srgbClr val="55D5D2"/>
              </a:solidFill>
              <a:latin typeface="Montserrat Black" pitchFamily="2" charset="0"/>
            </a:endParaRPr>
          </a:p>
        </p:txBody>
      </p:sp>
      <p:pic>
        <p:nvPicPr>
          <p:cNvPr id="11" name="Picture 10">
            <a:extLst>
              <a:ext uri="{FF2B5EF4-FFF2-40B4-BE49-F238E27FC236}">
                <a16:creationId xmlns:a16="http://schemas.microsoft.com/office/drawing/2014/main" id="{10ED1871-1B5F-9D60-D111-59ECD1789E69}"/>
              </a:ext>
            </a:extLst>
          </p:cNvPr>
          <p:cNvPicPr>
            <a:picLocks noChangeAspect="1"/>
          </p:cNvPicPr>
          <p:nvPr/>
        </p:nvPicPr>
        <p:blipFill>
          <a:blip r:embed="rId5"/>
          <a:stretch>
            <a:fillRect/>
          </a:stretch>
        </p:blipFill>
        <p:spPr>
          <a:xfrm>
            <a:off x="980027" y="15164520"/>
            <a:ext cx="11001828" cy="5861948"/>
          </a:xfrm>
          <a:prstGeom prst="rect">
            <a:avLst/>
          </a:prstGeom>
        </p:spPr>
      </p:pic>
    </p:spTree>
    <p:extLst>
      <p:ext uri="{BB962C8B-B14F-4D97-AF65-F5344CB8AC3E}">
        <p14:creationId xmlns:p14="http://schemas.microsoft.com/office/powerpoint/2010/main" val="2246899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TotalTime>
  <Words>1177</Words>
  <Application>Microsoft Office PowerPoint</Application>
  <PresentationFormat>Custom</PresentationFormat>
  <Paragraphs>118</Paragraphs>
  <Slides>26</Slides>
  <Notes>26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26</vt:i4>
      </vt:variant>
    </vt:vector>
  </HeadingPairs>
  <TitlesOfParts>
    <vt:vector size="35" baseType="lpstr">
      <vt:lpstr>Arial</vt:lpstr>
      <vt:lpstr>Calibri</vt:lpstr>
      <vt:lpstr>Comfortaa</vt:lpstr>
      <vt:lpstr>Comfortaa SemiBold</vt:lpstr>
      <vt:lpstr>Montserrat Black</vt:lpstr>
      <vt:lpstr>Open Sans</vt:lpstr>
      <vt:lpstr>Unbounded</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Phuong Nam</cp:lastModifiedBy>
  <cp:revision>3</cp:revision>
  <dcterms:created xsi:type="dcterms:W3CDTF">2024-06-06T11:48:54Z</dcterms:created>
  <dcterms:modified xsi:type="dcterms:W3CDTF">2024-06-09T00:46:26Z</dcterms:modified>
</cp:coreProperties>
</file>